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sldIdLst>
    <p:sldId id="256" r:id="rId5"/>
    <p:sldId id="258" r:id="rId6"/>
    <p:sldId id="259" r:id="rId7"/>
    <p:sldId id="271" r:id="rId8"/>
    <p:sldId id="270" r:id="rId9"/>
    <p:sldId id="257"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EB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660"/>
  </p:normalViewPr>
  <p:slideViewPr>
    <p:cSldViewPr snapToGrid="0">
      <p:cViewPr varScale="1">
        <p:scale>
          <a:sx n="113" d="100"/>
          <a:sy n="113" d="100"/>
        </p:scale>
        <p:origin x="51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1" qsCatId="simple" csTypeId="urn:microsoft.com/office/officeart/2005/8/colors/accent3_2" csCatId="accent3" phldr="1"/>
      <dgm:spPr/>
      <dgm:t>
        <a:bodyPr/>
        <a:lstStyle/>
        <a:p>
          <a:endParaRPr lang="en-US"/>
        </a:p>
      </dgm:t>
    </dgm:pt>
    <dgm:pt modelId="{58FF46FB-368D-4E9C-A650-0513B8879DA8}">
      <dgm:prSet phldr="0" custT="1"/>
      <dgm:spPr/>
      <dgm:t>
        <a:bodyPr/>
        <a:lstStyle/>
        <a:p>
          <a:pPr>
            <a:defRPr b="1"/>
          </a:pPr>
          <a:r>
            <a:rPr lang="en-US" sz="2000" b="0" spc="140" baseline="0" dirty="0">
              <a:solidFill>
                <a:schemeClr val="tx2"/>
              </a:solidFill>
              <a:latin typeface="Tw Cen MT" panose="020B0602020104020603" pitchFamily="34" charset="77"/>
            </a:rPr>
            <a:t>Install Adobe Acrobat Reader software from our official website.</a:t>
          </a:r>
        </a:p>
      </dgm:t>
    </dgm:pt>
    <dgm:pt modelId="{11DFA284-5E99-474D-BF05-364A45269DC7}" type="parTrans" cxnId="{C5645B39-CB65-4A0A-B369-E455C3B827C3}">
      <dgm:prSet/>
      <dgm:spPr/>
      <dgm:t>
        <a:bodyPr/>
        <a:lstStyle/>
        <a:p>
          <a:endParaRPr lang="en-US"/>
        </a:p>
      </dgm:t>
    </dgm:pt>
    <dgm:pt modelId="{CFA40740-0682-470C-AD5A-CFF53CD12BD2}" type="sibTrans" cxnId="{C5645B39-CB65-4A0A-B369-E455C3B827C3}">
      <dgm:prSet/>
      <dgm:spPr/>
      <dgm:t>
        <a:bodyPr/>
        <a:lstStyle/>
        <a:p>
          <a:endParaRPr lang="en-US"/>
        </a:p>
      </dgm:t>
    </dgm:pt>
    <dgm:pt modelId="{332BC85C-1CF3-4F8F-ACB7-5B6D53744AE1}">
      <dgm:prSet phldr="0" custT="1"/>
      <dgm:spPr/>
      <dgm:t>
        <a:bodyPr/>
        <a:lstStyle/>
        <a:p>
          <a:pPr>
            <a:defRPr b="1"/>
          </a:pPr>
          <a:r>
            <a:rPr lang="en-US" sz="2000" b="0" spc="120" baseline="0" dirty="0">
              <a:solidFill>
                <a:schemeClr val="tx2"/>
              </a:solidFill>
              <a:latin typeface="Tw Cen MT" panose="020B0602020104020603" pitchFamily="34" charset="77"/>
            </a:rPr>
            <a:t>Now you are can view your PDFs and do anything with our documents on a single platform</a:t>
          </a:r>
          <a:r>
            <a:rPr lang="en-US" sz="2000" b="0" spc="140" baseline="0" dirty="0">
              <a:solidFill>
                <a:schemeClr val="tx2"/>
              </a:solidFill>
              <a:latin typeface="Tw Cen MT" panose="020B0602020104020603" pitchFamily="34" charset="77"/>
            </a:rPr>
            <a:t>.</a:t>
          </a:r>
          <a:endParaRPr lang="en-US" sz="2000" b="0" spc="120" baseline="0" dirty="0">
            <a:solidFill>
              <a:schemeClr val="tx2"/>
            </a:solidFill>
            <a:latin typeface="Tw Cen MT" panose="020B0602020104020603" pitchFamily="34" charset="77"/>
          </a:endParaRPr>
        </a:p>
      </dgm:t>
    </dgm:pt>
    <dgm:pt modelId="{99F218FD-90FE-450E-A368-B3E3677E74E8}" type="parTrans" cxnId="{2617C475-F537-46A6-ADE1-4EB764853601}">
      <dgm:prSet/>
      <dgm:spPr/>
      <dgm:t>
        <a:bodyPr/>
        <a:lstStyle/>
        <a:p>
          <a:endParaRPr lang="en-US"/>
        </a:p>
      </dgm:t>
    </dgm:pt>
    <dgm:pt modelId="{8D1CC686-B05C-4470-A959-236CC9C8BB70}" type="sibTrans" cxnId="{2617C475-F537-46A6-ADE1-4EB764853601}">
      <dgm:prSet/>
      <dgm:spPr/>
      <dgm:t>
        <a:bodyPr/>
        <a:lstStyle/>
        <a:p>
          <a:endParaRPr lang="en-US"/>
        </a:p>
      </dgm:t>
    </dgm:pt>
    <dgm:pt modelId="{FA8F44BD-C8C7-462C-9756-1EC498E86842}">
      <dgm:prSet phldr="0" custT="1"/>
      <dgm:spPr/>
      <dgm:t>
        <a:bodyPr rIns="91440"/>
        <a:lstStyle/>
        <a:p>
          <a:pPr>
            <a:defRPr b="1"/>
          </a:pPr>
          <a:r>
            <a:rPr lang="en-US" sz="2000" b="0" spc="140" baseline="0" dirty="0">
              <a:solidFill>
                <a:schemeClr val="tx2"/>
              </a:solidFill>
              <a:latin typeface="Tw Cen MT" panose="020B0602020104020603" pitchFamily="34" charset="77"/>
            </a:rPr>
            <a:t>Right Click on a document and choose open with Adobe Acrobat Reader option</a:t>
          </a:r>
        </a:p>
      </dgm:t>
    </dgm:pt>
    <dgm:pt modelId="{8C8A9736-03DA-4B1C-A590-10B4AD89452B}" type="sibTrans" cxnId="{0D51BD2E-4619-469B-B233-EBAC3D4D0BA6}">
      <dgm:prSet/>
      <dgm:spPr/>
      <dgm:t>
        <a:bodyPr/>
        <a:lstStyle/>
        <a:p>
          <a:endParaRPr lang="en-US"/>
        </a:p>
      </dgm:t>
    </dgm:pt>
    <dgm:pt modelId="{F47063EE-4B58-4EDE-A4F2-A4BD81B82F21}" type="parTrans" cxnId="{0D51BD2E-4619-469B-B233-EBAC3D4D0BA6}">
      <dgm:prSet/>
      <dgm:spPr/>
      <dgm:t>
        <a:bodyPr/>
        <a:lstStyle/>
        <a:p>
          <a:endParaRPr lang="en-US"/>
        </a:p>
      </dgm:t>
    </dgm:pt>
    <dgm:pt modelId="{6E9F3C9B-13CA-43A8-8836-0B2B41D07DEF}" type="pres">
      <dgm:prSet presAssocID="{05A24E01-5535-46B9-A9A1-A9A07E639A88}" presName="root" presStyleCnt="0">
        <dgm:presLayoutVars>
          <dgm:chMax/>
          <dgm:chPref/>
          <dgm:animLvl val="lvl"/>
        </dgm:presLayoutVars>
      </dgm:prSet>
      <dgm:spPr/>
    </dgm:pt>
    <dgm:pt modelId="{E8AACCBB-6709-4071-B389-3BB226B3A586}" type="pres">
      <dgm:prSet presAssocID="{05A24E01-5535-46B9-A9A1-A9A07E639A88}" presName="divider" presStyleLbl="fgAcc1" presStyleIdx="0" presStyleCnt="4"/>
      <dgm:spPr>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tailEnd type="triangle" w="lg" len="lg"/>
        </a:ln>
        <a:effectLst/>
      </dgm:spPr>
    </dgm:pt>
    <dgm:pt modelId="{E6F74CED-5217-4282-85F1-1C12DC84731C}" type="pres">
      <dgm:prSet presAssocID="{05A24E01-5535-46B9-A9A1-A9A07E639A88}" presName="nodes" presStyleCnt="0">
        <dgm:presLayoutVars>
          <dgm:chMax/>
          <dgm:chPref/>
          <dgm:animLvl val="lvl"/>
        </dgm:presLayoutVars>
      </dgm:prSet>
      <dgm:spPr/>
    </dgm:pt>
    <dgm:pt modelId="{AC377099-4DAE-451C-ADE9-98036E2679B5}" type="pres">
      <dgm:prSet presAssocID="{58FF46FB-368D-4E9C-A650-0513B8879DA8}" presName="composite" presStyleCnt="0"/>
      <dgm:spPr/>
    </dgm:pt>
    <dgm:pt modelId="{B6C94ECD-6415-4250-B4AD-F67BF5BECFB8}" type="pres">
      <dgm:prSet presAssocID="{58FF46FB-368D-4E9C-A650-0513B8879DA8}" presName="ConnectorPoint" presStyleLbl="lnNode1" presStyleIdx="0" presStyleCnt="3"/>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0E99BB09-1B86-4308-A570-3981E6DD3A06}" type="pres">
      <dgm:prSet presAssocID="{58FF46FB-368D-4E9C-A650-0513B8879DA8}" presName="DropPinPlaceHolder" presStyleCnt="0"/>
      <dgm:spPr/>
    </dgm:pt>
    <dgm:pt modelId="{0ED6E8D6-BD44-4400-BC14-1BC75CB979A3}" type="pres">
      <dgm:prSet presAssocID="{58FF46FB-368D-4E9C-A650-0513B8879DA8}" presName="DropPin" presStyleLbl="alignNode1" presStyleIdx="0" presStyleCnt="3"/>
      <dgm:spPr>
        <a:gradFill rotWithShape="0">
          <a:gsLst>
            <a:gs pos="0">
              <a:schemeClr val="accent2"/>
            </a:gs>
            <a:gs pos="100000">
              <a:schemeClr val="accent3"/>
            </a:gs>
          </a:gsLst>
          <a:lin ang="0" scaled="1"/>
        </a:gradFill>
        <a:ln>
          <a:noFill/>
        </a:ln>
      </dgm:spPr>
    </dgm:pt>
    <dgm:pt modelId="{5B7FC7CF-F58D-48D5-8BCC-38D6EE87890B}" type="pres">
      <dgm:prSet presAssocID="{58FF46FB-368D-4E9C-A650-0513B8879DA8}" presName="Ellipse" presStyleLbl="fgAcc1" presStyleIdx="1" presStyleCnt="4"/>
      <dgm:spPr>
        <a:solidFill>
          <a:schemeClr val="lt1">
            <a:hueOff val="0"/>
            <a:satOff val="0"/>
            <a:lumOff val="0"/>
          </a:schemeClr>
        </a:solidFill>
        <a:ln w="12700" cap="flat" cmpd="sng" algn="ctr">
          <a:noFill/>
          <a:prstDash val="solid"/>
          <a:miter lim="800000"/>
        </a:ln>
        <a:effectLst/>
      </dgm:spPr>
    </dgm:pt>
    <dgm:pt modelId="{D2143A46-815A-49BF-9455-C0385022444F}" type="pres">
      <dgm:prSet presAssocID="{58FF46FB-368D-4E9C-A650-0513B8879DA8}" presName="L2TextContainer" presStyleLbl="revTx" presStyleIdx="0" presStyleCnt="6">
        <dgm:presLayoutVars>
          <dgm:bulletEnabled val="1"/>
        </dgm:presLayoutVars>
      </dgm:prSet>
      <dgm:spPr/>
    </dgm:pt>
    <dgm:pt modelId="{8E3FB235-DF38-476B-9A0E-B1E583D50944}" type="pres">
      <dgm:prSet presAssocID="{58FF46FB-368D-4E9C-A650-0513B8879DA8}" presName="L1TextContainer" presStyleLbl="revTx" presStyleIdx="1" presStyleCnt="6" custScaleX="82110" custLinFactNeighborX="-8372" custLinFactNeighborY="-1866">
        <dgm:presLayoutVars>
          <dgm:chMax val="1"/>
          <dgm:chPref val="1"/>
          <dgm:bulletEnabled val="1"/>
        </dgm:presLayoutVars>
      </dgm:prSet>
      <dgm:spPr/>
    </dgm:pt>
    <dgm:pt modelId="{9AA05CE5-209F-4AD9-BE2C-2A69F76DA8F4}" type="pres">
      <dgm:prSet presAssocID="{58FF46FB-368D-4E9C-A650-0513B8879DA8}" presName="ConnectLine" presStyleLbl="sibTrans1D1" presStyleIdx="0" presStyleCnt="3"/>
      <dgm:spPr>
        <a:noFill/>
        <a:ln w="12700" cap="flat" cmpd="sng" algn="ctr">
          <a:solidFill>
            <a:schemeClr val="accent3">
              <a:hueOff val="0"/>
              <a:satOff val="0"/>
              <a:lumOff val="0"/>
              <a:alphaOff val="0"/>
            </a:schemeClr>
          </a:solidFill>
          <a:prstDash val="dash"/>
          <a:miter lim="800000"/>
        </a:ln>
        <a:effectLst/>
      </dgm:spPr>
    </dgm:pt>
    <dgm:pt modelId="{17350C28-DA10-4F3B-9FA2-0FE7C12A4ABE}" type="pres">
      <dgm:prSet presAssocID="{58FF46FB-368D-4E9C-A650-0513B8879DA8}" presName="EmptyPlaceHolder" presStyleCnt="0"/>
      <dgm:spPr/>
    </dgm:pt>
    <dgm:pt modelId="{6DA7B85E-9DC6-4F3B-A2BF-09CDEEDB43BC}" type="pres">
      <dgm:prSet presAssocID="{CFA40740-0682-470C-AD5A-CFF53CD12BD2}" presName="spaceBetweenRectangles" presStyleCnt="0"/>
      <dgm:spPr/>
    </dgm:pt>
    <dgm:pt modelId="{D512C7F9-87A6-4BA9-AFAC-03FF1578D945}" type="pres">
      <dgm:prSet presAssocID="{FA8F44BD-C8C7-462C-9756-1EC498E86842}" presName="composite" presStyleCnt="0"/>
      <dgm:spPr/>
    </dgm:pt>
    <dgm:pt modelId="{152AD014-AFD0-4700-A468-4D562874339A}" type="pres">
      <dgm:prSet presAssocID="{FA8F44BD-C8C7-462C-9756-1EC498E86842}" presName="ConnectorPoint" presStyleLbl="lnNode1" presStyleIdx="1" presStyleCnt="3"/>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6CE2C4D8-4380-442D-A6C2-0B468BF3C74C}" type="pres">
      <dgm:prSet presAssocID="{FA8F44BD-C8C7-462C-9756-1EC498E86842}" presName="DropPinPlaceHolder" presStyleCnt="0"/>
      <dgm:spPr/>
    </dgm:pt>
    <dgm:pt modelId="{72C82E90-F103-439C-8371-CFFB0927B9DE}" type="pres">
      <dgm:prSet presAssocID="{FA8F44BD-C8C7-462C-9756-1EC498E86842}" presName="DropPin" presStyleLbl="alignNode1" presStyleIdx="1" presStyleCnt="3"/>
      <dgm:spPr>
        <a:gradFill rotWithShape="0">
          <a:gsLst>
            <a:gs pos="0">
              <a:schemeClr val="accent2"/>
            </a:gs>
            <a:gs pos="100000">
              <a:schemeClr val="accent3"/>
            </a:gs>
          </a:gsLst>
          <a:lin ang="0" scaled="1"/>
        </a:gradFill>
        <a:ln>
          <a:noFill/>
        </a:ln>
      </dgm:spPr>
    </dgm:pt>
    <dgm:pt modelId="{5D519322-C1DD-47AE-92C0-13575134BC76}" type="pres">
      <dgm:prSet presAssocID="{FA8F44BD-C8C7-462C-9756-1EC498E86842}" presName="Ellipse" presStyleLbl="fgAcc1" presStyleIdx="2" presStyleCnt="4"/>
      <dgm:spPr>
        <a:solidFill>
          <a:schemeClr val="lt1">
            <a:hueOff val="0"/>
            <a:satOff val="0"/>
            <a:lumOff val="0"/>
          </a:schemeClr>
        </a:solidFill>
        <a:ln w="12700" cap="flat" cmpd="sng" algn="ctr">
          <a:noFill/>
          <a:prstDash val="solid"/>
          <a:miter lim="800000"/>
        </a:ln>
        <a:effectLst/>
      </dgm:spPr>
    </dgm:pt>
    <dgm:pt modelId="{96DDA0FE-83E2-423C-9F13-58A61EB68487}" type="pres">
      <dgm:prSet presAssocID="{FA8F44BD-C8C7-462C-9756-1EC498E86842}" presName="L2TextContainer" presStyleLbl="revTx" presStyleIdx="2" presStyleCnt="6">
        <dgm:presLayoutVars>
          <dgm:bulletEnabled val="1"/>
        </dgm:presLayoutVars>
      </dgm:prSet>
      <dgm:spPr/>
    </dgm:pt>
    <dgm:pt modelId="{2D6C7916-1130-46A8-833B-A6278CBD2192}" type="pres">
      <dgm:prSet presAssocID="{FA8F44BD-C8C7-462C-9756-1EC498E86842}" presName="L1TextContainer" presStyleLbl="revTx" presStyleIdx="3" presStyleCnt="6" custScaleX="83532" custLinFactNeighborX="-5611" custLinFactNeighborY="1866">
        <dgm:presLayoutVars>
          <dgm:chMax val="1"/>
          <dgm:chPref val="1"/>
          <dgm:bulletEnabled val="1"/>
        </dgm:presLayoutVars>
      </dgm:prSet>
      <dgm:spPr/>
    </dgm:pt>
    <dgm:pt modelId="{4D953791-5C2F-4A75-A8F4-6ED7EAB5E015}" type="pres">
      <dgm:prSet presAssocID="{FA8F44BD-C8C7-462C-9756-1EC498E86842}" presName="ConnectLine" presStyleLbl="sibTrans1D1" presStyleIdx="1" presStyleCnt="3"/>
      <dgm:spPr>
        <a:noFill/>
        <a:ln w="12700" cap="flat" cmpd="sng" algn="ctr">
          <a:solidFill>
            <a:schemeClr val="accent3">
              <a:hueOff val="0"/>
              <a:satOff val="0"/>
              <a:lumOff val="0"/>
              <a:alphaOff val="0"/>
            </a:schemeClr>
          </a:solidFill>
          <a:prstDash val="dash"/>
          <a:miter lim="800000"/>
        </a:ln>
        <a:effectLst/>
      </dgm:spPr>
    </dgm:pt>
    <dgm:pt modelId="{22A72E40-4DCC-4F48-AADD-29738FD37A2C}" type="pres">
      <dgm:prSet presAssocID="{FA8F44BD-C8C7-462C-9756-1EC498E86842}" presName="EmptyPlaceHolder" presStyleCnt="0"/>
      <dgm:spPr/>
    </dgm:pt>
    <dgm:pt modelId="{E168BB9F-20D9-474F-9E39-4872B40634C6}" type="pres">
      <dgm:prSet presAssocID="{8C8A9736-03DA-4B1C-A590-10B4AD89452B}" presName="spaceBetweenRectangles" presStyleCnt="0"/>
      <dgm:spPr/>
    </dgm:pt>
    <dgm:pt modelId="{717AA2B5-7EFF-4630-ADBC-A25DF4099971}" type="pres">
      <dgm:prSet presAssocID="{332BC85C-1CF3-4F8F-ACB7-5B6D53744AE1}" presName="composite" presStyleCnt="0"/>
      <dgm:spPr/>
    </dgm:pt>
    <dgm:pt modelId="{24F7B3C5-EEA6-4610-BC81-F9C93590A7CE}" type="pres">
      <dgm:prSet presAssocID="{332BC85C-1CF3-4F8F-ACB7-5B6D53744AE1}" presName="ConnectorPoint" presStyleLbl="lnNode1" presStyleIdx="2" presStyleCnt="3"/>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788CC50F-78CC-473C-8143-0CE0E2C472C4}" type="pres">
      <dgm:prSet presAssocID="{332BC85C-1CF3-4F8F-ACB7-5B6D53744AE1}" presName="DropPinPlaceHolder" presStyleCnt="0"/>
      <dgm:spPr/>
    </dgm:pt>
    <dgm:pt modelId="{BA1CF2C2-F432-4693-9FDF-28796E7EB93A}" type="pres">
      <dgm:prSet presAssocID="{332BC85C-1CF3-4F8F-ACB7-5B6D53744AE1}" presName="DropPin" presStyleLbl="alignNode1" presStyleIdx="2" presStyleCnt="3"/>
      <dgm:spPr/>
    </dgm:pt>
    <dgm:pt modelId="{7FF8C0E5-9522-4BEF-9DC1-03E55B3A5F99}" type="pres">
      <dgm:prSet presAssocID="{332BC85C-1CF3-4F8F-ACB7-5B6D53744AE1}" presName="Ellipse" presStyleLbl="fgAcc1" presStyleIdx="3" presStyleCnt="4"/>
      <dgm:spPr>
        <a:solidFill>
          <a:schemeClr val="lt1">
            <a:alpha val="90000"/>
            <a:hueOff val="0"/>
            <a:satOff val="0"/>
            <a:lumOff val="0"/>
            <a:alphaOff val="0"/>
          </a:schemeClr>
        </a:solidFill>
        <a:ln w="12700" cap="flat" cmpd="sng" algn="ctr">
          <a:noFill/>
          <a:prstDash val="solid"/>
          <a:miter lim="800000"/>
        </a:ln>
        <a:effectLst/>
      </dgm:spPr>
    </dgm:pt>
    <dgm:pt modelId="{E980720E-DF38-440D-B2DB-45D49C4A2117}" type="pres">
      <dgm:prSet presAssocID="{332BC85C-1CF3-4F8F-ACB7-5B6D53744AE1}" presName="L2TextContainer" presStyleLbl="revTx" presStyleIdx="4" presStyleCnt="6">
        <dgm:presLayoutVars>
          <dgm:bulletEnabled val="1"/>
        </dgm:presLayoutVars>
      </dgm:prSet>
      <dgm:spPr/>
    </dgm:pt>
    <dgm:pt modelId="{2D73773B-1348-4B51-8987-46987EBB99D8}" type="pres">
      <dgm:prSet presAssocID="{332BC85C-1CF3-4F8F-ACB7-5B6D53744AE1}" presName="L1TextContainer" presStyleLbl="revTx" presStyleIdx="5" presStyleCnt="6" custLinFactNeighborX="199" custLinFactNeighborY="-13061">
        <dgm:presLayoutVars>
          <dgm:chMax val="1"/>
          <dgm:chPref val="1"/>
          <dgm:bulletEnabled val="1"/>
        </dgm:presLayoutVars>
      </dgm:prSet>
      <dgm:spPr/>
    </dgm:pt>
    <dgm:pt modelId="{EC88DAC8-080A-477E-AC36-C5C501AB2BCB}" type="pres">
      <dgm:prSet presAssocID="{332BC85C-1CF3-4F8F-ACB7-5B6D53744AE1}" presName="ConnectLine" presStyleLbl="sibTrans1D1" presStyleIdx="2" presStyleCnt="3"/>
      <dgm:spPr>
        <a:noFill/>
        <a:ln w="12700" cap="flat" cmpd="sng" algn="ctr">
          <a:solidFill>
            <a:schemeClr val="accent3">
              <a:hueOff val="0"/>
              <a:satOff val="0"/>
              <a:lumOff val="0"/>
              <a:alphaOff val="0"/>
            </a:schemeClr>
          </a:solidFill>
          <a:prstDash val="dash"/>
          <a:miter lim="800000"/>
        </a:ln>
        <a:effectLst/>
      </dgm:spPr>
    </dgm:pt>
    <dgm:pt modelId="{68046631-9D10-4787-BEF7-E7B23B1E8F33}" type="pres">
      <dgm:prSet presAssocID="{332BC85C-1CF3-4F8F-ACB7-5B6D53744AE1}" presName="EmptyPlaceHolder" presStyleCnt="0"/>
      <dgm:spPr/>
    </dgm:pt>
  </dgm:ptLst>
  <dgm:cxnLst>
    <dgm:cxn modelId="{0D51BD2E-4619-469B-B233-EBAC3D4D0BA6}" srcId="{05A24E01-5535-46B9-A9A1-A9A07E639A88}" destId="{FA8F44BD-C8C7-462C-9756-1EC498E86842}" srcOrd="1" destOrd="0" parTransId="{F47063EE-4B58-4EDE-A4F2-A4BD81B82F21}" sibTransId="{8C8A9736-03DA-4B1C-A590-10B4AD89452B}"/>
    <dgm:cxn modelId="{C5645B39-CB65-4A0A-B369-E455C3B827C3}" srcId="{05A24E01-5535-46B9-A9A1-A9A07E639A88}" destId="{58FF46FB-368D-4E9C-A650-0513B8879DA8}" srcOrd="0" destOrd="0" parTransId="{11DFA284-5E99-474D-BF05-364A45269DC7}" sibTransId="{CFA40740-0682-470C-AD5A-CFF53CD12BD2}"/>
    <dgm:cxn modelId="{7DDF5444-F976-4F04-88A9-CF8B15238792}" type="presOf" srcId="{58FF46FB-368D-4E9C-A650-0513B8879DA8}" destId="{8E3FB235-DF38-476B-9A0E-B1E583D50944}" srcOrd="0" destOrd="0" presId="urn:microsoft.com/office/officeart/2017/3/layout/DropPinTimeline"/>
    <dgm:cxn modelId="{1690634A-EBA7-4881-9E5F-0C82421D4CDF}" type="presOf" srcId="{FA8F44BD-C8C7-462C-9756-1EC498E86842}" destId="{2D6C7916-1130-46A8-833B-A6278CBD2192}" srcOrd="0" destOrd="0" presId="urn:microsoft.com/office/officeart/2017/3/layout/DropPinTimeline"/>
    <dgm:cxn modelId="{2014E54B-2205-4782-9DBF-61652D1872E5}" type="presOf" srcId="{332BC85C-1CF3-4F8F-ACB7-5B6D53744AE1}" destId="{2D73773B-1348-4B51-8987-46987EBB99D8}" srcOrd="0" destOrd="0" presId="urn:microsoft.com/office/officeart/2017/3/layout/DropPinTimeline"/>
    <dgm:cxn modelId="{2617C475-F537-46A6-ADE1-4EB764853601}" srcId="{05A24E01-5535-46B9-A9A1-A9A07E639A88}" destId="{332BC85C-1CF3-4F8F-ACB7-5B6D53744AE1}" srcOrd="2" destOrd="0" parTransId="{99F218FD-90FE-450E-A368-B3E3677E74E8}" sibTransId="{8D1CC686-B05C-4470-A959-236CC9C8BB70}"/>
    <dgm:cxn modelId="{FE7849EA-5B37-43C8-B217-CD4E30A8E545}" type="presOf" srcId="{05A24E01-5535-46B9-A9A1-A9A07E639A88}" destId="{6E9F3C9B-13CA-43A8-8836-0B2B41D07DEF}" srcOrd="0" destOrd="0" presId="urn:microsoft.com/office/officeart/2017/3/layout/DropPinTimeline"/>
    <dgm:cxn modelId="{2FED2A5E-98EB-4859-AB3F-062F22EEC890}" type="presParOf" srcId="{6E9F3C9B-13CA-43A8-8836-0B2B41D07DEF}" destId="{E8AACCBB-6709-4071-B389-3BB226B3A586}" srcOrd="0" destOrd="0" presId="urn:microsoft.com/office/officeart/2017/3/layout/DropPinTimeline"/>
    <dgm:cxn modelId="{6DE443D7-8EE2-4FBC-842D-B6B9C44204D0}" type="presParOf" srcId="{6E9F3C9B-13CA-43A8-8836-0B2B41D07DEF}" destId="{E6F74CED-5217-4282-85F1-1C12DC84731C}" srcOrd="1" destOrd="0" presId="urn:microsoft.com/office/officeart/2017/3/layout/DropPinTimeline"/>
    <dgm:cxn modelId="{C773189E-DF31-4C58-A290-F5DFD7DCF8B1}" type="presParOf" srcId="{E6F74CED-5217-4282-85F1-1C12DC84731C}" destId="{AC377099-4DAE-451C-ADE9-98036E2679B5}" srcOrd="0" destOrd="0" presId="urn:microsoft.com/office/officeart/2017/3/layout/DropPinTimeline"/>
    <dgm:cxn modelId="{04D71AD3-A9B8-46E1-AB82-BB594FCE110E}" type="presParOf" srcId="{AC377099-4DAE-451C-ADE9-98036E2679B5}" destId="{B6C94ECD-6415-4250-B4AD-F67BF5BECFB8}" srcOrd="0" destOrd="0" presId="urn:microsoft.com/office/officeart/2017/3/layout/DropPinTimeline"/>
    <dgm:cxn modelId="{4D9D677D-9448-43AF-978B-5C7E7661F4F9}" type="presParOf" srcId="{AC377099-4DAE-451C-ADE9-98036E2679B5}" destId="{0E99BB09-1B86-4308-A570-3981E6DD3A06}" srcOrd="1" destOrd="0" presId="urn:microsoft.com/office/officeart/2017/3/layout/DropPinTimeline"/>
    <dgm:cxn modelId="{C213A57E-D4AE-4C05-AA12-FE8CC1989639}" type="presParOf" srcId="{0E99BB09-1B86-4308-A570-3981E6DD3A06}" destId="{0ED6E8D6-BD44-4400-BC14-1BC75CB979A3}" srcOrd="0" destOrd="0" presId="urn:microsoft.com/office/officeart/2017/3/layout/DropPinTimeline"/>
    <dgm:cxn modelId="{927F0821-BB24-4368-A4D4-046EB89F39DD}" type="presParOf" srcId="{0E99BB09-1B86-4308-A570-3981E6DD3A06}" destId="{5B7FC7CF-F58D-48D5-8BCC-38D6EE87890B}" srcOrd="1" destOrd="0" presId="urn:microsoft.com/office/officeart/2017/3/layout/DropPinTimeline"/>
    <dgm:cxn modelId="{F517DE46-1EA2-46F3-8833-EE234EEF5B09}" type="presParOf" srcId="{AC377099-4DAE-451C-ADE9-98036E2679B5}" destId="{D2143A46-815A-49BF-9455-C0385022444F}" srcOrd="2" destOrd="0" presId="urn:microsoft.com/office/officeart/2017/3/layout/DropPinTimeline"/>
    <dgm:cxn modelId="{75F0F73C-AD49-4A34-842E-A65EF46645BA}" type="presParOf" srcId="{AC377099-4DAE-451C-ADE9-98036E2679B5}" destId="{8E3FB235-DF38-476B-9A0E-B1E583D50944}" srcOrd="3" destOrd="0" presId="urn:microsoft.com/office/officeart/2017/3/layout/DropPinTimeline"/>
    <dgm:cxn modelId="{071A2262-20BC-4D30-AB90-12B0A0FEB6EF}" type="presParOf" srcId="{AC377099-4DAE-451C-ADE9-98036E2679B5}" destId="{9AA05CE5-209F-4AD9-BE2C-2A69F76DA8F4}" srcOrd="4" destOrd="0" presId="urn:microsoft.com/office/officeart/2017/3/layout/DropPinTimeline"/>
    <dgm:cxn modelId="{0D0471BD-C944-46DB-9B0D-12B6F025E4F4}" type="presParOf" srcId="{AC377099-4DAE-451C-ADE9-98036E2679B5}" destId="{17350C28-DA10-4F3B-9FA2-0FE7C12A4ABE}" srcOrd="5" destOrd="0" presId="urn:microsoft.com/office/officeart/2017/3/layout/DropPinTimeline"/>
    <dgm:cxn modelId="{37FF9AEE-1EE5-440D-B822-B54671B03AAC}" type="presParOf" srcId="{E6F74CED-5217-4282-85F1-1C12DC84731C}" destId="{6DA7B85E-9DC6-4F3B-A2BF-09CDEEDB43BC}" srcOrd="1" destOrd="0" presId="urn:microsoft.com/office/officeart/2017/3/layout/DropPinTimeline"/>
    <dgm:cxn modelId="{087F2A81-CFD9-4BF8-96FC-2D4ABA32462F}" type="presParOf" srcId="{E6F74CED-5217-4282-85F1-1C12DC84731C}" destId="{D512C7F9-87A6-4BA9-AFAC-03FF1578D945}" srcOrd="2" destOrd="0" presId="urn:microsoft.com/office/officeart/2017/3/layout/DropPinTimeline"/>
    <dgm:cxn modelId="{8C6217DA-A763-4946-99A2-03C618C428AF}" type="presParOf" srcId="{D512C7F9-87A6-4BA9-AFAC-03FF1578D945}" destId="{152AD014-AFD0-4700-A468-4D562874339A}" srcOrd="0" destOrd="0" presId="urn:microsoft.com/office/officeart/2017/3/layout/DropPinTimeline"/>
    <dgm:cxn modelId="{A6A34287-F5FF-46EE-9A88-F2ECF73903CE}" type="presParOf" srcId="{D512C7F9-87A6-4BA9-AFAC-03FF1578D945}" destId="{6CE2C4D8-4380-442D-A6C2-0B468BF3C74C}" srcOrd="1" destOrd="0" presId="urn:microsoft.com/office/officeart/2017/3/layout/DropPinTimeline"/>
    <dgm:cxn modelId="{D28BF9CF-F026-4786-A1AC-F4F785C54591}" type="presParOf" srcId="{6CE2C4D8-4380-442D-A6C2-0B468BF3C74C}" destId="{72C82E90-F103-439C-8371-CFFB0927B9DE}" srcOrd="0" destOrd="0" presId="urn:microsoft.com/office/officeart/2017/3/layout/DropPinTimeline"/>
    <dgm:cxn modelId="{E33A6BB5-6D3A-4D44-AEFC-75BAB101C26D}" type="presParOf" srcId="{6CE2C4D8-4380-442D-A6C2-0B468BF3C74C}" destId="{5D519322-C1DD-47AE-92C0-13575134BC76}" srcOrd="1" destOrd="0" presId="urn:microsoft.com/office/officeart/2017/3/layout/DropPinTimeline"/>
    <dgm:cxn modelId="{0BFD1614-5731-4306-81F7-E2C949C32A93}" type="presParOf" srcId="{D512C7F9-87A6-4BA9-AFAC-03FF1578D945}" destId="{96DDA0FE-83E2-423C-9F13-58A61EB68487}" srcOrd="2" destOrd="0" presId="urn:microsoft.com/office/officeart/2017/3/layout/DropPinTimeline"/>
    <dgm:cxn modelId="{06EDED26-E685-42BC-BFC2-75C7EA695E40}" type="presParOf" srcId="{D512C7F9-87A6-4BA9-AFAC-03FF1578D945}" destId="{2D6C7916-1130-46A8-833B-A6278CBD2192}" srcOrd="3" destOrd="0" presId="urn:microsoft.com/office/officeart/2017/3/layout/DropPinTimeline"/>
    <dgm:cxn modelId="{A20C8A5A-2D9A-4EF7-BC83-D5EE4B16698D}" type="presParOf" srcId="{D512C7F9-87A6-4BA9-AFAC-03FF1578D945}" destId="{4D953791-5C2F-4A75-A8F4-6ED7EAB5E015}" srcOrd="4" destOrd="0" presId="urn:microsoft.com/office/officeart/2017/3/layout/DropPinTimeline"/>
    <dgm:cxn modelId="{6780D10C-523A-4885-B5BF-84F303790098}" type="presParOf" srcId="{D512C7F9-87A6-4BA9-AFAC-03FF1578D945}" destId="{22A72E40-4DCC-4F48-AADD-29738FD37A2C}" srcOrd="5" destOrd="0" presId="urn:microsoft.com/office/officeart/2017/3/layout/DropPinTimeline"/>
    <dgm:cxn modelId="{30EAF1CE-B96B-4CA5-BF13-51DD8040A559}" type="presParOf" srcId="{E6F74CED-5217-4282-85F1-1C12DC84731C}" destId="{E168BB9F-20D9-474F-9E39-4872B40634C6}" srcOrd="3" destOrd="0" presId="urn:microsoft.com/office/officeart/2017/3/layout/DropPinTimeline"/>
    <dgm:cxn modelId="{5572597E-E996-490F-A529-A9C9F7966E24}" type="presParOf" srcId="{E6F74CED-5217-4282-85F1-1C12DC84731C}" destId="{717AA2B5-7EFF-4630-ADBC-A25DF4099971}" srcOrd="4" destOrd="0" presId="urn:microsoft.com/office/officeart/2017/3/layout/DropPinTimeline"/>
    <dgm:cxn modelId="{8EA2209C-ACF5-4066-9A9B-3491E6424F5A}" type="presParOf" srcId="{717AA2B5-7EFF-4630-ADBC-A25DF4099971}" destId="{24F7B3C5-EEA6-4610-BC81-F9C93590A7CE}" srcOrd="0" destOrd="0" presId="urn:microsoft.com/office/officeart/2017/3/layout/DropPinTimeline"/>
    <dgm:cxn modelId="{56477B35-683E-4C49-B58D-8EDA5EFC8075}" type="presParOf" srcId="{717AA2B5-7EFF-4630-ADBC-A25DF4099971}" destId="{788CC50F-78CC-473C-8143-0CE0E2C472C4}" srcOrd="1" destOrd="0" presId="urn:microsoft.com/office/officeart/2017/3/layout/DropPinTimeline"/>
    <dgm:cxn modelId="{5208585B-8747-4D31-8A1B-CB4DC1D60EEB}" type="presParOf" srcId="{788CC50F-78CC-473C-8143-0CE0E2C472C4}" destId="{BA1CF2C2-F432-4693-9FDF-28796E7EB93A}" srcOrd="0" destOrd="0" presId="urn:microsoft.com/office/officeart/2017/3/layout/DropPinTimeline"/>
    <dgm:cxn modelId="{257A83EE-260A-4D00-AEBB-376AADBB8AFE}" type="presParOf" srcId="{788CC50F-78CC-473C-8143-0CE0E2C472C4}" destId="{7FF8C0E5-9522-4BEF-9DC1-03E55B3A5F99}" srcOrd="1" destOrd="0" presId="urn:microsoft.com/office/officeart/2017/3/layout/DropPinTimeline"/>
    <dgm:cxn modelId="{2FDBFE74-07C7-4AEE-B181-D85547240A2C}" type="presParOf" srcId="{717AA2B5-7EFF-4630-ADBC-A25DF4099971}" destId="{E980720E-DF38-440D-B2DB-45D49C4A2117}" srcOrd="2" destOrd="0" presId="urn:microsoft.com/office/officeart/2017/3/layout/DropPinTimeline"/>
    <dgm:cxn modelId="{4E784313-6429-4355-B513-18A3B6E5A0EB}" type="presParOf" srcId="{717AA2B5-7EFF-4630-ADBC-A25DF4099971}" destId="{2D73773B-1348-4B51-8987-46987EBB99D8}" srcOrd="3" destOrd="0" presId="urn:microsoft.com/office/officeart/2017/3/layout/DropPinTimeline"/>
    <dgm:cxn modelId="{E2A28249-A817-4A3B-A18C-BDE1E212B145}" type="presParOf" srcId="{717AA2B5-7EFF-4630-ADBC-A25DF4099971}" destId="{EC88DAC8-080A-477E-AC36-C5C501AB2BCB}" srcOrd="4" destOrd="0" presId="urn:microsoft.com/office/officeart/2017/3/layout/DropPinTimeline"/>
    <dgm:cxn modelId="{6EEE5E69-2D0F-4247-A6E7-BD71A92826A0}" type="presParOf" srcId="{717AA2B5-7EFF-4630-ADBC-A25DF4099971}" destId="{68046631-9D10-4787-BEF7-E7B23B1E8F33}"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AACCBB-6709-4071-B389-3BB226B3A586}">
      <dsp:nvSpPr>
        <dsp:cNvPr id="0" name=""/>
        <dsp:cNvSpPr/>
      </dsp:nvSpPr>
      <dsp:spPr>
        <a:xfrm>
          <a:off x="0" y="2181504"/>
          <a:ext cx="10215948" cy="0"/>
        </a:xfrm>
        <a:prstGeom prst="line">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ED6E8D6-BD44-4400-BC14-1BC75CB979A3}">
      <dsp:nvSpPr>
        <dsp:cNvPr id="0" name=""/>
        <dsp:cNvSpPr/>
      </dsp:nvSpPr>
      <dsp:spPr>
        <a:xfrm rot="8100000">
          <a:off x="67206" y="502751"/>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B7FC7CF-F58D-48D5-8BCC-38D6EE87890B}">
      <dsp:nvSpPr>
        <dsp:cNvPr id="0" name=""/>
        <dsp:cNvSpPr/>
      </dsp:nvSpPr>
      <dsp:spPr>
        <a:xfrm>
          <a:off x="102849" y="538395"/>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2143A46-815A-49BF-9455-C0385022444F}">
      <dsp:nvSpPr>
        <dsp:cNvPr id="0" name=""/>
        <dsp:cNvSpPr/>
      </dsp:nvSpPr>
      <dsp:spPr>
        <a:xfrm>
          <a:off x="478846" y="881586"/>
          <a:ext cx="3487606" cy="1291450"/>
        </a:xfrm>
        <a:prstGeom prst="rect">
          <a:avLst/>
        </a:prstGeom>
        <a:noFill/>
        <a:ln>
          <a:noFill/>
        </a:ln>
        <a:effectLst/>
      </dsp:spPr>
      <dsp:style>
        <a:lnRef idx="0">
          <a:scrgbClr r="0" g="0" b="0"/>
        </a:lnRef>
        <a:fillRef idx="0">
          <a:scrgbClr r="0" g="0" b="0"/>
        </a:fillRef>
        <a:effectRef idx="0">
          <a:scrgbClr r="0" g="0" b="0"/>
        </a:effectRef>
        <a:fontRef idx="minor"/>
      </dsp:style>
    </dsp:sp>
    <dsp:sp modelId="{8E3FB235-DF38-476B-9A0E-B1E583D50944}">
      <dsp:nvSpPr>
        <dsp:cNvPr id="0" name=""/>
        <dsp:cNvSpPr/>
      </dsp:nvSpPr>
      <dsp:spPr>
        <a:xfrm>
          <a:off x="478846" y="427833"/>
          <a:ext cx="3487606"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Install Adobe Acrobat Reader software from our official website.</a:t>
          </a:r>
        </a:p>
      </dsp:txBody>
      <dsp:txXfrm>
        <a:off x="478846" y="427833"/>
        <a:ext cx="3487606" cy="453752"/>
      </dsp:txXfrm>
    </dsp:sp>
    <dsp:sp modelId="{9AA05CE5-209F-4AD9-BE2C-2A69F76DA8F4}">
      <dsp:nvSpPr>
        <dsp:cNvPr id="0" name=""/>
        <dsp:cNvSpPr/>
      </dsp:nvSpPr>
      <dsp:spPr>
        <a:xfrm>
          <a:off x="227631" y="890053"/>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B6C94ECD-6415-4250-B4AD-F67BF5BECFB8}">
      <dsp:nvSpPr>
        <dsp:cNvPr id="0" name=""/>
        <dsp:cNvSpPr/>
      </dsp:nvSpPr>
      <dsp:spPr>
        <a:xfrm>
          <a:off x="186794"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C82E90-F103-439C-8371-CFFB0927B9DE}">
      <dsp:nvSpPr>
        <dsp:cNvPr id="0" name=""/>
        <dsp:cNvSpPr/>
      </dsp:nvSpPr>
      <dsp:spPr>
        <a:xfrm rot="18900000">
          <a:off x="2615701" y="3539404"/>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D519322-C1DD-47AE-92C0-13575134BC76}">
      <dsp:nvSpPr>
        <dsp:cNvPr id="0" name=""/>
        <dsp:cNvSpPr/>
      </dsp:nvSpPr>
      <dsp:spPr>
        <a:xfrm>
          <a:off x="2651344" y="3575048"/>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6DDA0FE-83E2-423C-9F13-58A61EB68487}">
      <dsp:nvSpPr>
        <dsp:cNvPr id="0" name=""/>
        <dsp:cNvSpPr/>
      </dsp:nvSpPr>
      <dsp:spPr>
        <a:xfrm>
          <a:off x="3114414" y="2189971"/>
          <a:ext cx="3548005" cy="1291450"/>
        </a:xfrm>
        <a:prstGeom prst="rect">
          <a:avLst/>
        </a:prstGeom>
        <a:noFill/>
        <a:ln>
          <a:noFill/>
        </a:ln>
        <a:effectLst/>
      </dsp:spPr>
      <dsp:style>
        <a:lnRef idx="0">
          <a:scrgbClr r="0" g="0" b="0"/>
        </a:lnRef>
        <a:fillRef idx="0">
          <a:scrgbClr r="0" g="0" b="0"/>
        </a:fillRef>
        <a:effectRef idx="0">
          <a:scrgbClr r="0" g="0" b="0"/>
        </a:effectRef>
        <a:fontRef idx="minor"/>
      </dsp:style>
    </dsp:sp>
    <dsp:sp modelId="{2D6C7916-1130-46A8-833B-A6278CBD2192}">
      <dsp:nvSpPr>
        <dsp:cNvPr id="0" name=""/>
        <dsp:cNvSpPr/>
      </dsp:nvSpPr>
      <dsp:spPr>
        <a:xfrm>
          <a:off x="3114414" y="3481421"/>
          <a:ext cx="3548005"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9144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Right Click on a document and choose open with Adobe Acrobat Reader option</a:t>
          </a:r>
        </a:p>
      </dsp:txBody>
      <dsp:txXfrm>
        <a:off x="3114414" y="3481421"/>
        <a:ext cx="3548005" cy="453752"/>
      </dsp:txXfrm>
    </dsp:sp>
    <dsp:sp modelId="{4D953791-5C2F-4A75-A8F4-6ED7EAB5E015}">
      <dsp:nvSpPr>
        <dsp:cNvPr id="0" name=""/>
        <dsp:cNvSpPr/>
      </dsp:nvSpPr>
      <dsp:spPr>
        <a:xfrm>
          <a:off x="2776127" y="2181504"/>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152AD014-AFD0-4700-A468-4D562874339A}">
      <dsp:nvSpPr>
        <dsp:cNvPr id="0" name=""/>
        <dsp:cNvSpPr/>
      </dsp:nvSpPr>
      <dsp:spPr>
        <a:xfrm>
          <a:off x="2735289"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1CF2C2-F432-4693-9FDF-28796E7EB93A}">
      <dsp:nvSpPr>
        <dsp:cNvPr id="0" name=""/>
        <dsp:cNvSpPr/>
      </dsp:nvSpPr>
      <dsp:spPr>
        <a:xfrm rot="8100000">
          <a:off x="5164196" y="502751"/>
          <a:ext cx="320851" cy="320851"/>
        </a:xfrm>
        <a:prstGeom prst="teardrop">
          <a:avLst>
            <a:gd name="adj" fmla="val 11500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F8C0E5-9522-4BEF-9DC1-03E55B3A5F99}">
      <dsp:nvSpPr>
        <dsp:cNvPr id="0" name=""/>
        <dsp:cNvSpPr/>
      </dsp:nvSpPr>
      <dsp:spPr>
        <a:xfrm>
          <a:off x="5199840" y="538395"/>
          <a:ext cx="249564" cy="249564"/>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E980720E-DF38-440D-B2DB-45D49C4A2117}">
      <dsp:nvSpPr>
        <dsp:cNvPr id="0" name=""/>
        <dsp:cNvSpPr/>
      </dsp:nvSpPr>
      <dsp:spPr>
        <a:xfrm>
          <a:off x="5559950" y="830788"/>
          <a:ext cx="4247480" cy="1291450"/>
        </a:xfrm>
        <a:prstGeom prst="rect">
          <a:avLst/>
        </a:prstGeom>
        <a:noFill/>
        <a:ln>
          <a:noFill/>
        </a:ln>
        <a:effectLst/>
      </dsp:spPr>
      <dsp:style>
        <a:lnRef idx="0">
          <a:scrgbClr r="0" g="0" b="0"/>
        </a:lnRef>
        <a:fillRef idx="0">
          <a:scrgbClr r="0" g="0" b="0"/>
        </a:fillRef>
        <a:effectRef idx="0">
          <a:scrgbClr r="0" g="0" b="0"/>
        </a:effectRef>
        <a:fontRef idx="minor"/>
      </dsp:style>
    </dsp:sp>
    <dsp:sp modelId="{2D73773B-1348-4B51-8987-46987EBB99D8}">
      <dsp:nvSpPr>
        <dsp:cNvPr id="0" name=""/>
        <dsp:cNvSpPr/>
      </dsp:nvSpPr>
      <dsp:spPr>
        <a:xfrm>
          <a:off x="5559950" y="377036"/>
          <a:ext cx="4247480"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20" baseline="0" dirty="0">
              <a:solidFill>
                <a:schemeClr val="tx2"/>
              </a:solidFill>
              <a:latin typeface="Tw Cen MT" panose="020B0602020104020603" pitchFamily="34" charset="77"/>
            </a:rPr>
            <a:t>Now you are can view your PDFs and do anything with our documents on a single platform</a:t>
          </a:r>
          <a:r>
            <a:rPr lang="en-US" sz="2000" b="0" kern="1200" spc="140" baseline="0" dirty="0">
              <a:solidFill>
                <a:schemeClr val="tx2"/>
              </a:solidFill>
              <a:latin typeface="Tw Cen MT" panose="020B0602020104020603" pitchFamily="34" charset="77"/>
            </a:rPr>
            <a:t>.</a:t>
          </a:r>
          <a:endParaRPr lang="en-US" sz="2000" b="0" kern="1200" spc="120" baseline="0" dirty="0">
            <a:solidFill>
              <a:schemeClr val="tx2"/>
            </a:solidFill>
            <a:latin typeface="Tw Cen MT" panose="020B0602020104020603" pitchFamily="34" charset="77"/>
          </a:endParaRPr>
        </a:p>
      </dsp:txBody>
      <dsp:txXfrm>
        <a:off x="5559950" y="377036"/>
        <a:ext cx="4247480" cy="453752"/>
      </dsp:txXfrm>
    </dsp:sp>
    <dsp:sp modelId="{EC88DAC8-080A-477E-AC36-C5C501AB2BCB}">
      <dsp:nvSpPr>
        <dsp:cNvPr id="0" name=""/>
        <dsp:cNvSpPr/>
      </dsp:nvSpPr>
      <dsp:spPr>
        <a:xfrm>
          <a:off x="5324622" y="890053"/>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24F7B3C5-EEA6-4610-BC81-F9C93590A7CE}">
      <dsp:nvSpPr>
        <dsp:cNvPr id="0" name=""/>
        <dsp:cNvSpPr/>
      </dsp:nvSpPr>
      <dsp:spPr>
        <a:xfrm>
          <a:off x="5283784"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CF68BC-C0C1-4740-B1BC-01AF8EFFB980}" type="datetimeFigureOut">
              <a:rPr lang="en-US" smtClean="0"/>
              <a:t>3/3/2022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E82FD2-F864-2E4E-ACF0-2DBC196A7066}" type="slidenum">
              <a:rPr lang="en-US" smtClean="0"/>
              <a:t>‹#›</a:t>
            </a:fld>
            <a:endParaRPr lang="en-US" dirty="0"/>
          </a:p>
        </p:txBody>
      </p:sp>
    </p:spTree>
    <p:extLst>
      <p:ext uri="{BB962C8B-B14F-4D97-AF65-F5344CB8AC3E}">
        <p14:creationId xmlns:p14="http://schemas.microsoft.com/office/powerpoint/2010/main" val="4107142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2AF3450-104B-47D0-B01B-DC08566F9D2C}"/>
              </a:ext>
            </a:extLst>
          </p:cNvPr>
          <p:cNvSpPr>
            <a:spLocks noGrp="1"/>
          </p:cNvSpPr>
          <p:nvPr>
            <p:ph type="pic" sz="quarter" idx="10"/>
          </p:nvPr>
        </p:nvSpPr>
        <p:spPr>
          <a:xfrm>
            <a:off x="3686175" y="0"/>
            <a:ext cx="8505825" cy="6858000"/>
          </a:xfrm>
          <a:custGeom>
            <a:avLst/>
            <a:gdLst>
              <a:gd name="connsiteX0" fmla="*/ 1701752 w 8505825"/>
              <a:gd name="connsiteY0" fmla="*/ 0 h 6858000"/>
              <a:gd name="connsiteX1" fmla="*/ 8505825 w 8505825"/>
              <a:gd name="connsiteY1" fmla="*/ 0 h 6858000"/>
              <a:gd name="connsiteX2" fmla="*/ 8505825 w 8505825"/>
              <a:gd name="connsiteY2" fmla="*/ 6858000 h 6858000"/>
              <a:gd name="connsiteX3" fmla="*/ 0 w 8505825"/>
              <a:gd name="connsiteY3" fmla="*/ 6858000 h 6858000"/>
              <a:gd name="connsiteX4" fmla="*/ 0 w 8505825"/>
              <a:gd name="connsiteY4" fmla="*/ 6837396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5825" h="6858000">
                <a:moveTo>
                  <a:pt x="1701752" y="0"/>
                </a:moveTo>
                <a:lnTo>
                  <a:pt x="8505825" y="0"/>
                </a:lnTo>
                <a:lnTo>
                  <a:pt x="8505825" y="6858000"/>
                </a:lnTo>
                <a:lnTo>
                  <a:pt x="0" y="6858000"/>
                </a:lnTo>
                <a:lnTo>
                  <a:pt x="0" y="6837396"/>
                </a:lnTo>
                <a:close/>
              </a:path>
            </a:pathLst>
          </a:custGeom>
        </p:spPr>
        <p:txBody>
          <a:bodyPr wrap="square" anchor="ctr">
            <a:noAutofit/>
          </a:bodyPr>
          <a:lstStyle>
            <a:lvl1pPr marL="0" indent="0" algn="ctr">
              <a:buNone/>
              <a:defRPr/>
            </a:lvl1pPr>
          </a:lstStyle>
          <a:p>
            <a:r>
              <a:rPr lang="en-US"/>
              <a:t>Click icon to add picture</a:t>
            </a:r>
            <a:endParaRPr lang="en-US" dirty="0"/>
          </a:p>
        </p:txBody>
      </p:sp>
      <p:cxnSp>
        <p:nvCxnSpPr>
          <p:cNvPr id="13" name="Straight Connector 12">
            <a:extLst>
              <a:ext uri="{FF2B5EF4-FFF2-40B4-BE49-F238E27FC236}">
                <a16:creationId xmlns:a16="http://schemas.microsoft.com/office/drawing/2014/main" id="{93C4921B-870F-DA4B-99FE-526B47FAF5FF}"/>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3C217E0E-2C1A-4D03-BC55-D7D6609B8121}"/>
              </a:ext>
            </a:extLst>
          </p:cNvPr>
          <p:cNvSpPr>
            <a:spLocks noGrp="1"/>
          </p:cNvSpPr>
          <p:nvPr>
            <p:ph type="title"/>
          </p:nvPr>
        </p:nvSpPr>
        <p:spPr>
          <a:xfrm>
            <a:off x="693683" y="879635"/>
            <a:ext cx="7659486" cy="1198178"/>
          </a:xfrm>
          <a:custGeom>
            <a:avLst/>
            <a:gdLst>
              <a:gd name="connsiteX0" fmla="*/ 0 w 7659486"/>
              <a:gd name="connsiteY0" fmla="*/ 0 h 1198178"/>
              <a:gd name="connsiteX1" fmla="*/ 7659486 w 7659486"/>
              <a:gd name="connsiteY1" fmla="*/ 0 h 1198178"/>
              <a:gd name="connsiteX2" fmla="*/ 7355455 w 7659486"/>
              <a:gd name="connsiteY2" fmla="*/ 1198178 h 1198178"/>
              <a:gd name="connsiteX3" fmla="*/ 0 w 7659486"/>
              <a:gd name="connsiteY3" fmla="*/ 1198178 h 1198178"/>
            </a:gdLst>
            <a:ahLst/>
            <a:cxnLst>
              <a:cxn ang="0">
                <a:pos x="connsiteX0" y="connsiteY0"/>
              </a:cxn>
              <a:cxn ang="0">
                <a:pos x="connsiteX1" y="connsiteY1"/>
              </a:cxn>
              <a:cxn ang="0">
                <a:pos x="connsiteX2" y="connsiteY2"/>
              </a:cxn>
              <a:cxn ang="0">
                <a:pos x="connsiteX3" y="connsiteY3"/>
              </a:cxn>
            </a:cxnLst>
            <a:rect l="l" t="t" r="r" b="b"/>
            <a:pathLst>
              <a:path w="7659486" h="1198178">
                <a:moveTo>
                  <a:pt x="0" y="0"/>
                </a:moveTo>
                <a:lnTo>
                  <a:pt x="7659486" y="0"/>
                </a:lnTo>
                <a:lnTo>
                  <a:pt x="7355455" y="1198178"/>
                </a:lnTo>
                <a:lnTo>
                  <a:pt x="0" y="1198178"/>
                </a:lnTo>
                <a:close/>
              </a:path>
            </a:pathLst>
          </a:custGeom>
          <a:solidFill>
            <a:schemeClr val="accent2"/>
          </a:solidFill>
        </p:spPr>
        <p:txBody>
          <a:bodyPr wrap="square" lIns="320040">
            <a:noAutofit/>
          </a:bodyPr>
          <a:lstStyle>
            <a:lvl1pPr>
              <a:defRPr sz="4000" cap="all" spc="300"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916016" y="2551819"/>
            <a:ext cx="2952599" cy="1781642"/>
          </a:xfrm>
        </p:spPr>
        <p:txBody>
          <a:bodyPr>
            <a:normAutofit/>
          </a:bodyPr>
          <a:lstStyle>
            <a:lvl1pPr marL="0" indent="0" algn="l">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12" name="Title 1">
            <a:extLst>
              <a:ext uri="{FF2B5EF4-FFF2-40B4-BE49-F238E27FC236}">
                <a16:creationId xmlns:a16="http://schemas.microsoft.com/office/drawing/2014/main" id="{6B46AC40-4848-C146-B8DE-C805F662DCA5}"/>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09666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lvl1pPr>
          </a:lstStyle>
          <a:p>
            <a:fld id="{B1597006-230C-EE41-ACD1-3FF8D7F2D9A3}" type="datetime1">
              <a:rPr lang="en-US" smtClean="0"/>
              <a:pPr/>
              <a:t>3/3/2022</a:t>
            </a:fld>
            <a:endParaRPr lang="en-US" dirty="0"/>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a:xfrm>
            <a:off x="4053114" y="6356350"/>
            <a:ext cx="2188029" cy="365125"/>
          </a:xfrm>
        </p:spPr>
        <p:txBody>
          <a:bodyPr/>
          <a:lstStyle>
            <a:lvl1pPr algn="r">
              <a:defRPr sz="1000"/>
            </a:lvl1pPr>
          </a:lstStyle>
          <a:p>
            <a:r>
              <a:rPr lang="en-US" dirty="0"/>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solidFill>
                  <a:schemeClr val="bg1"/>
                </a:solidFill>
              </a:defRPr>
            </a:lvl1pPr>
          </a:lstStyle>
          <a:p>
            <a:fld id="{294A09A9-5501-47C1-A89A-A340965A2BE2}" type="slidenum">
              <a:rPr lang="en-US" smtClean="0"/>
              <a:pPr/>
              <a:t>‹#›</a:t>
            </a:fld>
            <a:endParaRPr lang="en-US" dirty="0"/>
          </a:p>
        </p:txBody>
      </p:sp>
      <p:cxnSp>
        <p:nvCxnSpPr>
          <p:cNvPr id="8" name="Straight Connector 7">
            <a:extLst>
              <a:ext uri="{FF2B5EF4-FFF2-40B4-BE49-F238E27FC236}">
                <a16:creationId xmlns:a16="http://schemas.microsoft.com/office/drawing/2014/main" id="{59FE6242-19BA-2847-9959-30D6F0E27035}"/>
              </a:ext>
            </a:extLst>
          </p:cNvPr>
          <p:cNvCxnSpPr/>
          <p:nvPr userDrawn="1"/>
        </p:nvCxnSpPr>
        <p:spPr>
          <a:xfrm flipH="1">
            <a:off x="633306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715A3155-E4BF-478C-8D90-C66F5EB27439}"/>
              </a:ext>
            </a:extLst>
          </p:cNvPr>
          <p:cNvSpPr>
            <a:spLocks noGrp="1"/>
          </p:cNvSpPr>
          <p:nvPr>
            <p:ph type="ctrTitle"/>
          </p:nvPr>
        </p:nvSpPr>
        <p:spPr>
          <a:xfrm>
            <a:off x="693683" y="879636"/>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lnSpc>
                <a:spcPct val="100000"/>
              </a:lnSpc>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10" name="Subtitle 2">
            <a:extLst>
              <a:ext uri="{FF2B5EF4-FFF2-40B4-BE49-F238E27FC236}">
                <a16:creationId xmlns:a16="http://schemas.microsoft.com/office/drawing/2014/main" id="{EDF23CDC-9A9D-5247-AD71-0A10D94BDCBE}"/>
              </a:ext>
            </a:extLst>
          </p:cNvPr>
          <p:cNvSpPr>
            <a:spLocks noGrp="1"/>
          </p:cNvSpPr>
          <p:nvPr>
            <p:ph type="subTitle" idx="1"/>
          </p:nvPr>
        </p:nvSpPr>
        <p:spPr>
          <a:xfrm>
            <a:off x="916016" y="2551819"/>
            <a:ext cx="4413068" cy="3539265"/>
          </a:xfrm>
        </p:spPr>
        <p:txBody>
          <a:bodyPr>
            <a:normAutofit/>
          </a:bodyPr>
          <a:lstStyle>
            <a:lvl1pPr marL="342900" indent="-342900" algn="l">
              <a:lnSpc>
                <a:spcPct val="100000"/>
              </a:lnSpc>
              <a:buFont typeface="Arial" panose="020B0604020202020204" pitchFamily="34" charset="0"/>
              <a:buChar char="•"/>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7" name="Picture Placeholder 26">
            <a:extLst>
              <a:ext uri="{FF2B5EF4-FFF2-40B4-BE49-F238E27FC236}">
                <a16:creationId xmlns:a16="http://schemas.microsoft.com/office/drawing/2014/main" id="{0DA38E85-9448-450D-A4ED-FFA79C7100D6}"/>
              </a:ext>
            </a:extLst>
          </p:cNvPr>
          <p:cNvSpPr>
            <a:spLocks noGrp="1"/>
          </p:cNvSpPr>
          <p:nvPr>
            <p:ph type="pic" sz="quarter" idx="14"/>
          </p:nvPr>
        </p:nvSpPr>
        <p:spPr>
          <a:xfrm>
            <a:off x="6461342" y="0"/>
            <a:ext cx="5730658" cy="6858000"/>
          </a:xfrm>
          <a:custGeom>
            <a:avLst/>
            <a:gdLst>
              <a:gd name="connsiteX0" fmla="*/ 1688746 w 5730658"/>
              <a:gd name="connsiteY0" fmla="*/ 0 h 6858000"/>
              <a:gd name="connsiteX1" fmla="*/ 5730658 w 5730658"/>
              <a:gd name="connsiteY1" fmla="*/ 0 h 6858000"/>
              <a:gd name="connsiteX2" fmla="*/ 5730658 w 5730658"/>
              <a:gd name="connsiteY2" fmla="*/ 6858000 h 6858000"/>
              <a:gd name="connsiteX3" fmla="*/ 31751 w 5730658"/>
              <a:gd name="connsiteY3" fmla="*/ 6858000 h 6858000"/>
              <a:gd name="connsiteX4" fmla="*/ 31751 w 5730658"/>
              <a:gd name="connsiteY4" fmla="*/ 6857688 h 6858000"/>
              <a:gd name="connsiteX5" fmla="*/ 0 w 5730658"/>
              <a:gd name="connsiteY5" fmla="*/ 6857932 h 6858000"/>
              <a:gd name="connsiteX6" fmla="*/ 31751 w 5730658"/>
              <a:gd name="connsiteY6" fmla="*/ 6729501 h 6858000"/>
              <a:gd name="connsiteX7" fmla="*/ 31751 w 5730658"/>
              <a:gd name="connsiteY7" fmla="*/ 6681788 h 6858000"/>
              <a:gd name="connsiteX8" fmla="*/ 43547 w 5730658"/>
              <a:gd name="connsiteY8" fmla="*/ 6681788 h 6858000"/>
              <a:gd name="connsiteX9" fmla="*/ 1688746 w 5730658"/>
              <a:gd name="connsiteY9" fmla="*/ 270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0658" h="6858000">
                <a:moveTo>
                  <a:pt x="1688746" y="0"/>
                </a:moveTo>
                <a:lnTo>
                  <a:pt x="5730658" y="0"/>
                </a:lnTo>
                <a:lnTo>
                  <a:pt x="5730658" y="6858000"/>
                </a:lnTo>
                <a:lnTo>
                  <a:pt x="31751" y="6858000"/>
                </a:lnTo>
                <a:lnTo>
                  <a:pt x="31751" y="6857688"/>
                </a:lnTo>
                <a:lnTo>
                  <a:pt x="0" y="6857932"/>
                </a:lnTo>
                <a:lnTo>
                  <a:pt x="31751" y="6729501"/>
                </a:lnTo>
                <a:lnTo>
                  <a:pt x="31751" y="6681788"/>
                </a:lnTo>
                <a:lnTo>
                  <a:pt x="43547" y="6681788"/>
                </a:lnTo>
                <a:lnTo>
                  <a:pt x="1688746" y="27053"/>
                </a:lnTo>
                <a:close/>
              </a:path>
            </a:pathLst>
          </a:custGeom>
        </p:spPr>
        <p:txBody>
          <a:bodyPr wrap="square" anchor="ctr">
            <a:noAutofit/>
          </a:bodyP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F72571D-58D5-4367-9E7E-94A5A5D795B8}"/>
              </a:ext>
            </a:extLst>
          </p:cNvPr>
          <p:cNvSpPr/>
          <p:nvPr userDrawn="1"/>
        </p:nvSpPr>
        <p:spPr>
          <a:xfrm>
            <a:off x="693682" y="2286000"/>
            <a:ext cx="11498318" cy="341630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Picture Placeholder 20">
            <a:extLst>
              <a:ext uri="{FF2B5EF4-FFF2-40B4-BE49-F238E27FC236}">
                <a16:creationId xmlns:a16="http://schemas.microsoft.com/office/drawing/2014/main" id="{ACD184E7-842E-4CDA-8022-CFE5CEA0DBE9}"/>
              </a:ext>
            </a:extLst>
          </p:cNvPr>
          <p:cNvSpPr>
            <a:spLocks noGrp="1"/>
          </p:cNvSpPr>
          <p:nvPr>
            <p:ph type="pic" sz="quarter" idx="16"/>
          </p:nvPr>
        </p:nvSpPr>
        <p:spPr>
          <a:xfrm>
            <a:off x="0" y="0"/>
            <a:ext cx="8534400" cy="6858000"/>
          </a:xfrm>
          <a:custGeom>
            <a:avLst/>
            <a:gdLst>
              <a:gd name="connsiteX0" fmla="*/ 0 w 8534400"/>
              <a:gd name="connsiteY0" fmla="*/ 0 h 6858000"/>
              <a:gd name="connsiteX1" fmla="*/ 6827520 w 8534400"/>
              <a:gd name="connsiteY1" fmla="*/ 0 h 6858000"/>
              <a:gd name="connsiteX2" fmla="*/ 7396480 w 8534400"/>
              <a:gd name="connsiteY2" fmla="*/ 2286000 h 6858000"/>
              <a:gd name="connsiteX3" fmla="*/ 693682 w 8534400"/>
              <a:gd name="connsiteY3" fmla="*/ 2286000 h 6858000"/>
              <a:gd name="connsiteX4" fmla="*/ 693682 w 8534400"/>
              <a:gd name="connsiteY4" fmla="*/ 5702300 h 6858000"/>
              <a:gd name="connsiteX5" fmla="*/ 8246759 w 8534400"/>
              <a:gd name="connsiteY5" fmla="*/ 5702300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396480" y="2286000"/>
                </a:lnTo>
                <a:lnTo>
                  <a:pt x="693682" y="2286000"/>
                </a:lnTo>
                <a:lnTo>
                  <a:pt x="693682" y="5702300"/>
                </a:lnTo>
                <a:lnTo>
                  <a:pt x="8246759" y="5702300"/>
                </a:lnTo>
                <a:lnTo>
                  <a:pt x="8534400" y="6858000"/>
                </a:lnTo>
                <a:lnTo>
                  <a:pt x="0" y="6858000"/>
                </a:lnTo>
                <a:close/>
              </a:path>
            </a:pathLst>
          </a:custGeom>
        </p:spPr>
        <p:txBody>
          <a:bodyPr wrap="square">
            <a:noAutofit/>
          </a:bodyPr>
          <a:lstStyle/>
          <a:p>
            <a:r>
              <a:rPr lang="en-US"/>
              <a:t>Click icon to add picture</a:t>
            </a:r>
            <a:endParaRPr lang="en-US" dirty="0"/>
          </a:p>
        </p:txBody>
      </p:sp>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solidFill>
                  <a:schemeClr val="bg1"/>
                </a:solidFill>
              </a:defRPr>
            </a:lvl1pPr>
          </a:lstStyle>
          <a:p>
            <a:fld id="{B1597006-230C-EE41-ACD1-3FF8D7F2D9A3}" type="datetime1">
              <a:rPr lang="en-US" smtClean="0"/>
              <a:pPr/>
              <a:t>3/3/2022</a:t>
            </a:fld>
            <a:endParaRPr lang="en-US" dirty="0"/>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lvl1pPr>
              <a:defRPr sz="1000">
                <a:solidFill>
                  <a:schemeClr val="bg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3" name="Text Placeholder 2">
            <a:extLst>
              <a:ext uri="{FF2B5EF4-FFF2-40B4-BE49-F238E27FC236}">
                <a16:creationId xmlns:a16="http://schemas.microsoft.com/office/drawing/2014/main" id="{6CC650A3-C37B-8949-AAFB-1CA610A432AE}"/>
              </a:ext>
            </a:extLst>
          </p:cNvPr>
          <p:cNvSpPr>
            <a:spLocks noGrp="1"/>
          </p:cNvSpPr>
          <p:nvPr>
            <p:ph type="body" sz="quarter" idx="13"/>
          </p:nvPr>
        </p:nvSpPr>
        <p:spPr>
          <a:xfrm>
            <a:off x="4661069"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4" name="Text Placeholder 2">
            <a:extLst>
              <a:ext uri="{FF2B5EF4-FFF2-40B4-BE49-F238E27FC236}">
                <a16:creationId xmlns:a16="http://schemas.microsoft.com/office/drawing/2014/main" id="{6823CE96-7B45-0E4E-8DD2-AAE6F7DB97C9}"/>
              </a:ext>
            </a:extLst>
          </p:cNvPr>
          <p:cNvSpPr>
            <a:spLocks noGrp="1"/>
          </p:cNvSpPr>
          <p:nvPr>
            <p:ph type="body" sz="quarter" idx="14"/>
          </p:nvPr>
        </p:nvSpPr>
        <p:spPr>
          <a:xfrm>
            <a:off x="81151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5" name="Text Placeholder 2">
            <a:extLst>
              <a:ext uri="{FF2B5EF4-FFF2-40B4-BE49-F238E27FC236}">
                <a16:creationId xmlns:a16="http://schemas.microsoft.com/office/drawing/2014/main" id="{7F451F20-9248-594B-8CD5-3442A64513D8}"/>
              </a:ext>
            </a:extLst>
          </p:cNvPr>
          <p:cNvSpPr>
            <a:spLocks noGrp="1"/>
          </p:cNvSpPr>
          <p:nvPr>
            <p:ph type="body" sz="quarter" idx="15"/>
          </p:nvPr>
        </p:nvSpPr>
        <p:spPr>
          <a:xfrm>
            <a:off x="12190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cxnSp>
        <p:nvCxnSpPr>
          <p:cNvPr id="18" name="Straight Connector 17">
            <a:extLst>
              <a:ext uri="{FF2B5EF4-FFF2-40B4-BE49-F238E27FC236}">
                <a16:creationId xmlns:a16="http://schemas.microsoft.com/office/drawing/2014/main" id="{92008AA3-BEDF-CE40-9D94-F5875454E799}"/>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itle 19">
            <a:extLst>
              <a:ext uri="{FF2B5EF4-FFF2-40B4-BE49-F238E27FC236}">
                <a16:creationId xmlns:a16="http://schemas.microsoft.com/office/drawing/2014/main" id="{028065BE-52F2-4F89-82A3-E5DA80527B9C}"/>
              </a:ext>
            </a:extLst>
          </p:cNvPr>
          <p:cNvSpPr>
            <a:spLocks noGrp="1"/>
          </p:cNvSpPr>
          <p:nvPr>
            <p:ph type="ctrTitle"/>
          </p:nvPr>
        </p:nvSpPr>
        <p:spPr>
          <a:xfrm>
            <a:off x="693684" y="879636"/>
            <a:ext cx="6294727" cy="1206888"/>
          </a:xfrm>
          <a:custGeom>
            <a:avLst/>
            <a:gdLst>
              <a:gd name="connsiteX0" fmla="*/ 5986630 w 6294727"/>
              <a:gd name="connsiteY0" fmla="*/ 0 h 1206888"/>
              <a:gd name="connsiteX1" fmla="*/ 6294727 w 6294727"/>
              <a:gd name="connsiteY1" fmla="*/ 1206888 h 1206888"/>
              <a:gd name="connsiteX2" fmla="*/ 0 w 6294727"/>
              <a:gd name="connsiteY2" fmla="*/ 1206888 h 1206888"/>
              <a:gd name="connsiteX3" fmla="*/ 0 w 6294727"/>
              <a:gd name="connsiteY3" fmla="*/ 8709 h 1206888"/>
            </a:gdLst>
            <a:ahLst/>
            <a:cxnLst>
              <a:cxn ang="0">
                <a:pos x="connsiteX0" y="connsiteY0"/>
              </a:cxn>
              <a:cxn ang="0">
                <a:pos x="connsiteX1" y="connsiteY1"/>
              </a:cxn>
              <a:cxn ang="0">
                <a:pos x="connsiteX2" y="connsiteY2"/>
              </a:cxn>
              <a:cxn ang="0">
                <a:pos x="connsiteX3" y="connsiteY3"/>
              </a:cxn>
            </a:cxnLst>
            <a:rect l="l" t="t" r="r" b="b"/>
            <a:pathLst>
              <a:path w="6294727" h="1206888">
                <a:moveTo>
                  <a:pt x="5986630" y="0"/>
                </a:moveTo>
                <a:lnTo>
                  <a:pt x="6294727" y="1206888"/>
                </a:lnTo>
                <a:lnTo>
                  <a:pt x="0" y="1206888"/>
                </a:lnTo>
                <a:lnTo>
                  <a:pt x="0" y="8709"/>
                </a:lnTo>
                <a:close/>
              </a:path>
            </a:pathLst>
          </a:custGeom>
          <a:solidFill>
            <a:schemeClr val="accent2"/>
          </a:solidFill>
        </p:spPr>
        <p:txBody>
          <a:bodyPr wrap="square"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831027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943C0-A7A3-4C4C-BEB2-9176DE863005}"/>
              </a:ext>
            </a:extLst>
          </p:cNvPr>
          <p:cNvSpPr>
            <a:spLocks noGrp="1"/>
          </p:cNvSpPr>
          <p:nvPr>
            <p:ph type="pic" sz="quarter" idx="13"/>
          </p:nvPr>
        </p:nvSpPr>
        <p:spPr>
          <a:xfrm>
            <a:off x="3681047" y="0"/>
            <a:ext cx="8510952" cy="6858000"/>
          </a:xfrm>
          <a:custGeom>
            <a:avLst/>
            <a:gdLst>
              <a:gd name="connsiteX0" fmla="*/ 1706880 w 8510952"/>
              <a:gd name="connsiteY0" fmla="*/ 0 h 6858000"/>
              <a:gd name="connsiteX1" fmla="*/ 8510952 w 8510952"/>
              <a:gd name="connsiteY1" fmla="*/ 0 h 6858000"/>
              <a:gd name="connsiteX2" fmla="*/ 8510952 w 8510952"/>
              <a:gd name="connsiteY2" fmla="*/ 6858000 h 6858000"/>
              <a:gd name="connsiteX3" fmla="*/ 0 w 8510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510952" h="6858000">
                <a:moveTo>
                  <a:pt x="1706880" y="0"/>
                </a:moveTo>
                <a:lnTo>
                  <a:pt x="8510952" y="0"/>
                </a:lnTo>
                <a:lnTo>
                  <a:pt x="8510952" y="6858000"/>
                </a:lnTo>
                <a:lnTo>
                  <a:pt x="0" y="6858000"/>
                </a:lnTo>
                <a:close/>
              </a:path>
            </a:pathLst>
          </a:custGeom>
        </p:spPr>
        <p:txBody>
          <a:bodyPr wrap="square" anchor="ctr">
            <a:noAutofit/>
          </a:bodyPr>
          <a:lstStyle>
            <a:lvl1pPr marL="0" indent="0" algn="ctr">
              <a:buNone/>
              <a:defRPr/>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104F3C93-C085-8A47-9A2A-6AD3F3D69F4E}"/>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1" name="Title 10">
            <a:extLst>
              <a:ext uri="{FF2B5EF4-FFF2-40B4-BE49-F238E27FC236}">
                <a16:creationId xmlns:a16="http://schemas.microsoft.com/office/drawing/2014/main" id="{941283B3-F5BE-4FDF-829D-D1BE17F71653}"/>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32004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916016" y="2551819"/>
            <a:ext cx="2952599" cy="3539265"/>
          </a:xfrm>
        </p:spPr>
        <p:txBody>
          <a:bodyPr>
            <a:normAutofit/>
          </a:bodyPr>
          <a:lstStyle>
            <a:lvl1pPr marL="0" indent="0" algn="l">
              <a:lnSpc>
                <a:spcPct val="100000"/>
              </a:lnSpc>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lvl1pPr>
          </a:lstStyle>
          <a:p>
            <a:fld id="{95937ADF-F9E1-BA4B-9DD9-49C1B8F55FAB}" type="datetime1">
              <a:rPr lang="en-US" smtClean="0"/>
              <a:pPr/>
              <a:t>3/3/2022</a:t>
            </a:fld>
            <a:endParaRPr lang="en-US" dirty="0"/>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FD6AC9F3-6F32-409B-A3B1-EEF36BA06678}"/>
              </a:ext>
            </a:extLst>
          </p:cNvPr>
          <p:cNvSpPr>
            <a:spLocks noGrp="1"/>
          </p:cNvSpPr>
          <p:nvPr>
            <p:ph type="pic" sz="quarter" idx="13"/>
          </p:nvPr>
        </p:nvSpPr>
        <p:spPr>
          <a:xfrm>
            <a:off x="0" y="0"/>
            <a:ext cx="8534400" cy="6858000"/>
          </a:xfrm>
          <a:custGeom>
            <a:avLst/>
            <a:gdLst>
              <a:gd name="connsiteX0" fmla="*/ 0 w 8534400"/>
              <a:gd name="connsiteY0" fmla="*/ 0 h 6858000"/>
              <a:gd name="connsiteX1" fmla="*/ 6827520 w 8534400"/>
              <a:gd name="connsiteY1" fmla="*/ 0 h 6858000"/>
              <a:gd name="connsiteX2" fmla="*/ 7070048 w 8534400"/>
              <a:gd name="connsiteY2" fmla="*/ 974442 h 6858000"/>
              <a:gd name="connsiteX3" fmla="*/ 5680814 w 8534400"/>
              <a:gd name="connsiteY3" fmla="*/ 974442 h 6858000"/>
              <a:gd name="connsiteX4" fmla="*/ 5680814 w 8534400"/>
              <a:gd name="connsiteY4" fmla="*/ 5758652 h 6858000"/>
              <a:gd name="connsiteX5" fmla="*/ 8260785 w 8534400"/>
              <a:gd name="connsiteY5" fmla="*/ 5758652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070048" y="974442"/>
                </a:lnTo>
                <a:lnTo>
                  <a:pt x="5680814" y="974442"/>
                </a:lnTo>
                <a:lnTo>
                  <a:pt x="5680814" y="5758652"/>
                </a:lnTo>
                <a:lnTo>
                  <a:pt x="8260785" y="5758652"/>
                </a:lnTo>
                <a:lnTo>
                  <a:pt x="8534400" y="6858000"/>
                </a:lnTo>
                <a:lnTo>
                  <a:pt x="0" y="6858000"/>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0" name="Rectangle 19">
            <a:extLst>
              <a:ext uri="{FF2B5EF4-FFF2-40B4-BE49-F238E27FC236}">
                <a16:creationId xmlns:a16="http://schemas.microsoft.com/office/drawing/2014/main" id="{E26FF020-BB93-4C6C-B3ED-8326D424097A}"/>
              </a:ext>
            </a:extLst>
          </p:cNvPr>
          <p:cNvSpPr/>
          <p:nvPr userDrawn="1"/>
        </p:nvSpPr>
        <p:spPr>
          <a:xfrm>
            <a:off x="5680814" y="974442"/>
            <a:ext cx="5228191" cy="478421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1">
            <a:extLst>
              <a:ext uri="{FF2B5EF4-FFF2-40B4-BE49-F238E27FC236}">
                <a16:creationId xmlns:a16="http://schemas.microsoft.com/office/drawing/2014/main" id="{5942173C-2B01-804E-85FB-4D68140D4E1A}"/>
              </a:ext>
            </a:extLst>
          </p:cNvPr>
          <p:cNvSpPr>
            <a:spLocks noGrp="1"/>
          </p:cNvSpPr>
          <p:nvPr>
            <p:ph type="ctrTitle"/>
          </p:nvPr>
        </p:nvSpPr>
        <p:spPr>
          <a:xfrm>
            <a:off x="6096000" y="1106424"/>
            <a:ext cx="4446062" cy="916644"/>
          </a:xfrm>
        </p:spPr>
        <p:txBody>
          <a:bodyPr anchor="b">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6096000" y="2075245"/>
            <a:ext cx="4446062" cy="3295405"/>
          </a:xfrm>
        </p:spPr>
        <p:txBody>
          <a:bodyPr>
            <a:normAutofit/>
          </a:bodyPr>
          <a:lstStyle>
            <a:lvl1pPr marL="0" indent="0" algn="l">
              <a:lnSpc>
                <a:spcPct val="125000"/>
              </a:lnSpc>
              <a:buNone/>
              <a:defRPr sz="1800" spc="140" baseline="0">
                <a:solidFill>
                  <a:schemeClr val="bg1"/>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4" name="Straight Connector 3">
            <a:extLst>
              <a:ext uri="{FF2B5EF4-FFF2-40B4-BE49-F238E27FC236}">
                <a16:creationId xmlns:a16="http://schemas.microsoft.com/office/drawing/2014/main" id="{104F3C93-C085-8A47-9A2A-6AD3F3D69F4E}"/>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solidFill>
                  <a:schemeClr val="bg1"/>
                </a:solidFill>
              </a:defRPr>
            </a:lvl1pPr>
          </a:lstStyle>
          <a:p>
            <a:fld id="{10B419B9-5288-FE4A-9F37-54AAEB8CA389}" type="datetime1">
              <a:rPr lang="en-US" smtClean="0"/>
              <a:pPr/>
              <a:t>3/3/2022</a:t>
            </a:fld>
            <a:endParaRPr lang="en-US" dirty="0"/>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tx2">
                    <a:lumMod val="60000"/>
                    <a:lumOff val="40000"/>
                  </a:schemeClr>
                </a:solidFill>
              </a:defRPr>
            </a:lvl1pPr>
          </a:lstStyle>
          <a:p>
            <a:fld id="{294A09A9-5501-47C1-A89A-A340965A2BE2}" type="slidenum">
              <a:rPr lang="en-US" smtClean="0"/>
              <a:pPr/>
              <a:t>‹#›</a:t>
            </a:fld>
            <a:endParaRPr lang="en-US" dirty="0"/>
          </a:p>
        </p:txBody>
      </p:sp>
      <p:sp>
        <p:nvSpPr>
          <p:cNvPr id="3" name="Rectangle 2">
            <a:extLst>
              <a:ext uri="{FF2B5EF4-FFF2-40B4-BE49-F238E27FC236}">
                <a16:creationId xmlns:a16="http://schemas.microsoft.com/office/drawing/2014/main" id="{7C00B690-D495-014F-8F60-C8152AD122A2}"/>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D3DB60-9D00-2B4C-A1B6-A76F20998922}"/>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4B7F1F1-6439-8D45-8BCD-B68DB64CEDC1}"/>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B870777-57CE-7A40-BCBA-E189F67DF446}"/>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A332DFE-5DF9-9744-86D5-7CE052E088CE}"/>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8699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69568F-F17C-4C3C-9A6F-ED292B601115}"/>
              </a:ext>
            </a:extLst>
          </p:cNvPr>
          <p:cNvSpPr/>
          <p:nvPr userDrawn="1"/>
        </p:nvSpPr>
        <p:spPr>
          <a:xfrm>
            <a:off x="2043953" y="2205318"/>
            <a:ext cx="8104094" cy="23128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5">
            <a:extLst>
              <a:ext uri="{FF2B5EF4-FFF2-40B4-BE49-F238E27FC236}">
                <a16:creationId xmlns:a16="http://schemas.microsoft.com/office/drawing/2014/main" id="{22459DEE-E152-47DA-8D52-C9681014BC8E}"/>
              </a:ext>
            </a:extLst>
          </p:cNvPr>
          <p:cNvSpPr>
            <a:spLocks noGrp="1"/>
          </p:cNvSpPr>
          <p:nvPr>
            <p:ph type="pic" sz="quarter" idx="10"/>
          </p:nvPr>
        </p:nvSpPr>
        <p:spPr>
          <a:xfrm>
            <a:off x="0" y="0"/>
            <a:ext cx="12192000" cy="6858000"/>
          </a:xfrm>
          <a:custGeom>
            <a:avLst/>
            <a:gdLst>
              <a:gd name="connsiteX0" fmla="*/ 2043953 w 12192000"/>
              <a:gd name="connsiteY0" fmla="*/ 2205318 h 6858000"/>
              <a:gd name="connsiteX1" fmla="*/ 2043953 w 12192000"/>
              <a:gd name="connsiteY1" fmla="*/ 4518212 h 6858000"/>
              <a:gd name="connsiteX2" fmla="*/ 10148047 w 12192000"/>
              <a:gd name="connsiteY2" fmla="*/ 4518212 h 6858000"/>
              <a:gd name="connsiteX3" fmla="*/ 10148047 w 12192000"/>
              <a:gd name="connsiteY3" fmla="*/ 2205318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2043953" y="2205318"/>
                </a:moveTo>
                <a:lnTo>
                  <a:pt x="2043953" y="4518212"/>
                </a:lnTo>
                <a:lnTo>
                  <a:pt x="10148047" y="4518212"/>
                </a:lnTo>
                <a:lnTo>
                  <a:pt x="10148047" y="2205318"/>
                </a:lnTo>
                <a:close/>
                <a:moveTo>
                  <a:pt x="0" y="0"/>
                </a:moveTo>
                <a:lnTo>
                  <a:pt x="12192000" y="0"/>
                </a:lnTo>
                <a:lnTo>
                  <a:pt x="12192000"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432050" y="2665037"/>
            <a:ext cx="7327900" cy="902916"/>
          </a:xfrm>
        </p:spPr>
        <p:txBody>
          <a:bodyPr anchor="ctr">
            <a:normAutofit/>
          </a:bodyPr>
          <a:lstStyle>
            <a:lvl1pPr algn="ctr">
              <a:defRPr sz="4000" spc="300">
                <a:solidFill>
                  <a:schemeClr val="bg1"/>
                </a:solidFill>
                <a:latin typeface="Bahnschrift" panose="020B0502040204020203"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3597462" y="3567953"/>
            <a:ext cx="4997076" cy="610066"/>
          </a:xfrm>
        </p:spPr>
        <p:txBody>
          <a:bodyPr>
            <a:normAutofit/>
          </a:bodyPr>
          <a:lstStyle>
            <a:lvl1pPr marL="0" indent="0" algn="ctr">
              <a:buNone/>
              <a:defRPr sz="2000" spc="300">
                <a:solidFill>
                  <a:schemeClr val="bg1"/>
                </a:solidFill>
                <a:latin typeface="Tw Cen MT" panose="020B06020201040206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6" name="Rectangle 5">
            <a:extLst>
              <a:ext uri="{FF2B5EF4-FFF2-40B4-BE49-F238E27FC236}">
                <a16:creationId xmlns:a16="http://schemas.microsoft.com/office/drawing/2014/main" id="{A8582161-389A-C649-9A2B-A16F489BB170}"/>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F7AA420-2BBF-AF48-8EF7-EF3CC47451FA}"/>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0EDE653-D0BD-314F-B7B9-FD426A4C487F}"/>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56C43E8D-A8CD-974D-B3E2-5B4500E55B0A}"/>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9A540AC-3D9F-5A42-BE59-E7EC044230B4}"/>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694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B329649E-3847-4CC6-A84D-56DE76BD193D}"/>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84E120DB-DDEC-4DDF-8FB4-5C52F8078B86}"/>
              </a:ext>
            </a:extLst>
          </p:cNvPr>
          <p:cNvSpPr>
            <a:spLocks noGrp="1"/>
          </p:cNvSpPr>
          <p:nvPr>
            <p:ph sz="quarter" idx="13"/>
          </p:nvPr>
        </p:nvSpPr>
        <p:spPr>
          <a:xfrm>
            <a:off x="693738" y="2705425"/>
            <a:ext cx="10745787" cy="3273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555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921764" y="2145265"/>
            <a:ext cx="8348472" cy="2363568"/>
          </a:xfrm>
          <a:noFill/>
        </p:spPr>
        <p:txBody>
          <a:bodyPr>
            <a:normAutofit/>
          </a:bodyPr>
          <a:lstStyle>
            <a:lvl1pPr algn="ctr">
              <a:defRPr sz="4000" spc="140" baseline="0">
                <a:solidFill>
                  <a:schemeClr val="tx2"/>
                </a:solidFill>
                <a:latin typeface="Tw Cen MT" panose="020B0602020104020603" pitchFamily="34" charset="77"/>
              </a:defRPr>
            </a:lvl1pPr>
          </a:lstStyle>
          <a:p>
            <a:r>
              <a:rPr lang="en-US" dirty="0"/>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12" name="Title 1">
            <a:extLst>
              <a:ext uri="{FF2B5EF4-FFF2-40B4-BE49-F238E27FC236}">
                <a16:creationId xmlns:a16="http://schemas.microsoft.com/office/drawing/2014/main" id="{0B51AFA9-C4C0-D44A-BE1A-30964CBCFE37}"/>
              </a:ext>
            </a:extLst>
          </p:cNvPr>
          <p:cNvSpPr txBox="1">
            <a:spLocks/>
          </p:cNvSpPr>
          <p:nvPr userDrawn="1"/>
        </p:nvSpPr>
        <p:spPr>
          <a:xfrm>
            <a:off x="970130" y="1879594"/>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dirty="0">
                <a:solidFill>
                  <a:schemeClr val="accent3">
                    <a:lumMod val="75000"/>
                  </a:schemeClr>
                </a:solidFill>
              </a:rPr>
              <a:t>“</a:t>
            </a:r>
          </a:p>
        </p:txBody>
      </p:sp>
      <p:sp>
        <p:nvSpPr>
          <p:cNvPr id="13" name="Title 1">
            <a:extLst>
              <a:ext uri="{FF2B5EF4-FFF2-40B4-BE49-F238E27FC236}">
                <a16:creationId xmlns:a16="http://schemas.microsoft.com/office/drawing/2014/main" id="{2E169998-8E4C-AC45-9496-F3E1D40DD604}"/>
              </a:ext>
            </a:extLst>
          </p:cNvPr>
          <p:cNvSpPr txBox="1">
            <a:spLocks/>
          </p:cNvSpPr>
          <p:nvPr userDrawn="1"/>
        </p:nvSpPr>
        <p:spPr>
          <a:xfrm>
            <a:off x="10408852" y="4443180"/>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dirty="0">
                <a:solidFill>
                  <a:schemeClr val="accent3">
                    <a:lumMod val="75000"/>
                  </a:schemeClr>
                </a:solidFill>
              </a:rPr>
              <a:t>”</a:t>
            </a:r>
          </a:p>
        </p:txBody>
      </p:sp>
      <p:sp>
        <p:nvSpPr>
          <p:cNvPr id="15" name="Text Placeholder 14">
            <a:extLst>
              <a:ext uri="{FF2B5EF4-FFF2-40B4-BE49-F238E27FC236}">
                <a16:creationId xmlns:a16="http://schemas.microsoft.com/office/drawing/2014/main" id="{F3F62FE2-8018-8846-A38A-108C9B02DF17}"/>
              </a:ext>
            </a:extLst>
          </p:cNvPr>
          <p:cNvSpPr>
            <a:spLocks noGrp="1"/>
          </p:cNvSpPr>
          <p:nvPr>
            <p:ph type="body" sz="quarter" idx="13"/>
          </p:nvPr>
        </p:nvSpPr>
        <p:spPr>
          <a:xfrm>
            <a:off x="6662738" y="4526051"/>
            <a:ext cx="3727450" cy="515938"/>
          </a:xfrm>
          <a:noFill/>
        </p:spPr>
        <p:txBody>
          <a:bodyPr>
            <a:noAutofit/>
          </a:bodyPr>
          <a:lstStyle>
            <a:lvl1pPr marL="0" indent="0" algn="r">
              <a:buNone/>
              <a:defRPr sz="2000" spc="140" baseline="0">
                <a:solidFill>
                  <a:schemeClr val="tx2"/>
                </a:solidFill>
                <a:latin typeface="Tw Cen MT" panose="020B0602020104020603" pitchFamily="34" charset="77"/>
              </a:defRPr>
            </a:lvl1pPr>
            <a:lvl2pPr marL="457200" indent="0" algn="r">
              <a:buNone/>
              <a:defRPr sz="1800">
                <a:solidFill>
                  <a:schemeClr val="tx2"/>
                </a:solidFill>
                <a:latin typeface="Tw Cen MT" panose="020B0602020104020603" pitchFamily="34" charset="77"/>
              </a:defRPr>
            </a:lvl2pPr>
            <a:lvl3pPr marL="914400" indent="0" algn="r">
              <a:buNone/>
              <a:defRPr sz="1600">
                <a:solidFill>
                  <a:schemeClr val="tx2"/>
                </a:solidFill>
                <a:latin typeface="Tw Cen MT" panose="020B0602020104020603" pitchFamily="34" charset="77"/>
              </a:defRPr>
            </a:lvl3pPr>
            <a:lvl4pPr marL="1371600" indent="0" algn="r">
              <a:buNone/>
              <a:defRPr sz="1400">
                <a:solidFill>
                  <a:schemeClr val="tx2"/>
                </a:solidFill>
                <a:latin typeface="Tw Cen MT" panose="020B0602020104020603" pitchFamily="34" charset="77"/>
              </a:defRPr>
            </a:lvl4pPr>
            <a:lvl5pPr marL="1828800" indent="0" algn="r">
              <a:buNone/>
              <a:defRPr sz="1400">
                <a:solidFill>
                  <a:schemeClr val="tx2"/>
                </a:solidFill>
                <a:latin typeface="Tw Cen MT" panose="020B0602020104020603" pitchFamily="34" charset="77"/>
              </a:defRPr>
            </a:lvl5pPr>
          </a:lstStyle>
          <a:p>
            <a:pPr lvl="0"/>
            <a:r>
              <a:rPr lang="en-US"/>
              <a:t>Click to edit Master text styles</a:t>
            </a:r>
          </a:p>
        </p:txBody>
      </p:sp>
    </p:spTree>
    <p:extLst>
      <p:ext uri="{BB962C8B-B14F-4D97-AF65-F5344CB8AC3E}">
        <p14:creationId xmlns:p14="http://schemas.microsoft.com/office/powerpoint/2010/main" val="1593318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et the Team 4">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dirty="0"/>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405063"/>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2200773"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2200773"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21" name="Picture Placeholder 16">
            <a:extLst>
              <a:ext uri="{FF2B5EF4-FFF2-40B4-BE49-F238E27FC236}">
                <a16:creationId xmlns:a16="http://schemas.microsoft.com/office/drawing/2014/main" id="{6D61AF1F-6298-744E-B9E2-999EED4A1EC8}"/>
              </a:ext>
            </a:extLst>
          </p:cNvPr>
          <p:cNvSpPr>
            <a:spLocks noGrp="1"/>
          </p:cNvSpPr>
          <p:nvPr>
            <p:ph type="pic" sz="quarter" idx="17"/>
          </p:nvPr>
        </p:nvSpPr>
        <p:spPr>
          <a:xfrm>
            <a:off x="1038044" y="4021592"/>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B409E4EC-6771-344F-AC49-F0493C4E505B}"/>
              </a:ext>
            </a:extLst>
          </p:cNvPr>
          <p:cNvSpPr>
            <a:spLocks noGrp="1"/>
          </p:cNvSpPr>
          <p:nvPr>
            <p:ph type="body" sz="quarter" idx="18" hasCustomPrompt="1"/>
          </p:nvPr>
        </p:nvSpPr>
        <p:spPr>
          <a:xfrm>
            <a:off x="2200773"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3" name="Text Placeholder 18">
            <a:extLst>
              <a:ext uri="{FF2B5EF4-FFF2-40B4-BE49-F238E27FC236}">
                <a16:creationId xmlns:a16="http://schemas.microsoft.com/office/drawing/2014/main" id="{22E21560-0E2C-7E48-882F-77B02B0CE34D}"/>
              </a:ext>
            </a:extLst>
          </p:cNvPr>
          <p:cNvSpPr>
            <a:spLocks noGrp="1"/>
          </p:cNvSpPr>
          <p:nvPr>
            <p:ph type="body" sz="quarter" idx="19"/>
          </p:nvPr>
        </p:nvSpPr>
        <p:spPr>
          <a:xfrm>
            <a:off x="2200773"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0" name="Picture Placeholder 16">
            <a:extLst>
              <a:ext uri="{FF2B5EF4-FFF2-40B4-BE49-F238E27FC236}">
                <a16:creationId xmlns:a16="http://schemas.microsoft.com/office/drawing/2014/main" id="{E38C0995-936E-464D-86FA-9C8847D9C4DB}"/>
              </a:ext>
            </a:extLst>
          </p:cNvPr>
          <p:cNvSpPr>
            <a:spLocks noGrp="1"/>
          </p:cNvSpPr>
          <p:nvPr>
            <p:ph type="pic" sz="quarter" idx="20"/>
          </p:nvPr>
        </p:nvSpPr>
        <p:spPr>
          <a:xfrm>
            <a:off x="5710265" y="2405063"/>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31" name="Text Placeholder 18">
            <a:extLst>
              <a:ext uri="{FF2B5EF4-FFF2-40B4-BE49-F238E27FC236}">
                <a16:creationId xmlns:a16="http://schemas.microsoft.com/office/drawing/2014/main" id="{00F264F2-A8BF-BF4E-82E5-457A75FF385D}"/>
              </a:ext>
            </a:extLst>
          </p:cNvPr>
          <p:cNvSpPr>
            <a:spLocks noGrp="1"/>
          </p:cNvSpPr>
          <p:nvPr>
            <p:ph type="body" sz="quarter" idx="21" hasCustomPrompt="1"/>
          </p:nvPr>
        </p:nvSpPr>
        <p:spPr>
          <a:xfrm>
            <a:off x="6872994"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2" name="Text Placeholder 18">
            <a:extLst>
              <a:ext uri="{FF2B5EF4-FFF2-40B4-BE49-F238E27FC236}">
                <a16:creationId xmlns:a16="http://schemas.microsoft.com/office/drawing/2014/main" id="{C969F956-9E58-0C47-8A73-BA9372304267}"/>
              </a:ext>
            </a:extLst>
          </p:cNvPr>
          <p:cNvSpPr>
            <a:spLocks noGrp="1"/>
          </p:cNvSpPr>
          <p:nvPr>
            <p:ph type="body" sz="quarter" idx="22"/>
          </p:nvPr>
        </p:nvSpPr>
        <p:spPr>
          <a:xfrm>
            <a:off x="6872994"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3" name="Picture Placeholder 16">
            <a:extLst>
              <a:ext uri="{FF2B5EF4-FFF2-40B4-BE49-F238E27FC236}">
                <a16:creationId xmlns:a16="http://schemas.microsoft.com/office/drawing/2014/main" id="{3A0B62B7-7680-5D4B-BC6D-4FFA49561510}"/>
              </a:ext>
            </a:extLst>
          </p:cNvPr>
          <p:cNvSpPr>
            <a:spLocks noGrp="1"/>
          </p:cNvSpPr>
          <p:nvPr>
            <p:ph type="pic" sz="quarter" idx="23"/>
          </p:nvPr>
        </p:nvSpPr>
        <p:spPr>
          <a:xfrm>
            <a:off x="5710265" y="4021592"/>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34" name="Text Placeholder 18">
            <a:extLst>
              <a:ext uri="{FF2B5EF4-FFF2-40B4-BE49-F238E27FC236}">
                <a16:creationId xmlns:a16="http://schemas.microsoft.com/office/drawing/2014/main" id="{6C664169-B5AF-FB46-AA38-C9DDC1EB8F74}"/>
              </a:ext>
            </a:extLst>
          </p:cNvPr>
          <p:cNvSpPr>
            <a:spLocks noGrp="1"/>
          </p:cNvSpPr>
          <p:nvPr>
            <p:ph type="body" sz="quarter" idx="24" hasCustomPrompt="1"/>
          </p:nvPr>
        </p:nvSpPr>
        <p:spPr>
          <a:xfrm>
            <a:off x="6872994"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5" name="Text Placeholder 18">
            <a:extLst>
              <a:ext uri="{FF2B5EF4-FFF2-40B4-BE49-F238E27FC236}">
                <a16:creationId xmlns:a16="http://schemas.microsoft.com/office/drawing/2014/main" id="{EB349D7E-9425-EA4B-906F-145652D00795}"/>
              </a:ext>
            </a:extLst>
          </p:cNvPr>
          <p:cNvSpPr>
            <a:spLocks noGrp="1"/>
          </p:cNvSpPr>
          <p:nvPr>
            <p:ph type="body" sz="quarter" idx="25"/>
          </p:nvPr>
        </p:nvSpPr>
        <p:spPr>
          <a:xfrm>
            <a:off x="6872994"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6" name="Title 1">
            <a:extLst>
              <a:ext uri="{FF2B5EF4-FFF2-40B4-BE49-F238E27FC236}">
                <a16:creationId xmlns:a16="http://schemas.microsoft.com/office/drawing/2014/main" id="{E6971742-A7E0-0D4A-AE6E-496FB9EC1BF1}"/>
              </a:ext>
            </a:extLst>
          </p:cNvPr>
          <p:cNvSpPr>
            <a:spLocks noGrp="1"/>
          </p:cNvSpPr>
          <p:nvPr>
            <p:ph type="ctrTitle"/>
          </p:nvPr>
        </p:nvSpPr>
        <p:spPr>
          <a:xfrm>
            <a:off x="916017" y="978408"/>
            <a:ext cx="8357616" cy="1088136"/>
          </a:xfrm>
        </p:spPr>
        <p:txBody>
          <a:bodyPr anchor="ctr">
            <a:norm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71849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et the Team 8">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dirty="0"/>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159159"/>
            <a:ext cx="923886" cy="922335"/>
          </a:xfrm>
        </p:spPr>
        <p:txBody>
          <a:bodyPr>
            <a:noAutofit/>
          </a:bodyPr>
          <a:lstStyle/>
          <a:p>
            <a:r>
              <a:rPr lang="en-US"/>
              <a:t>Click icon to add picture</a:t>
            </a:r>
            <a:endParaRPr lang="en-US" dirty="0"/>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1038044"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1038044"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24" name="Picture Placeholder 16">
            <a:extLst>
              <a:ext uri="{FF2B5EF4-FFF2-40B4-BE49-F238E27FC236}">
                <a16:creationId xmlns:a16="http://schemas.microsoft.com/office/drawing/2014/main" id="{6A88DE59-CC76-784E-91CC-86A873E12BB0}"/>
              </a:ext>
            </a:extLst>
          </p:cNvPr>
          <p:cNvSpPr>
            <a:spLocks noGrp="1"/>
          </p:cNvSpPr>
          <p:nvPr>
            <p:ph type="pic" sz="quarter" idx="17"/>
          </p:nvPr>
        </p:nvSpPr>
        <p:spPr>
          <a:xfrm>
            <a:off x="3719251" y="2159159"/>
            <a:ext cx="923886" cy="922335"/>
          </a:xfrm>
        </p:spPr>
        <p:txBody>
          <a:bodyPr>
            <a:noAutofit/>
          </a:bodyPr>
          <a:lstStyle/>
          <a:p>
            <a:r>
              <a:rPr lang="en-US"/>
              <a:t>Click icon to add picture</a:t>
            </a:r>
            <a:endParaRPr lang="en-US" dirty="0"/>
          </a:p>
        </p:txBody>
      </p:sp>
      <p:sp>
        <p:nvSpPr>
          <p:cNvPr id="25" name="Text Placeholder 18">
            <a:extLst>
              <a:ext uri="{FF2B5EF4-FFF2-40B4-BE49-F238E27FC236}">
                <a16:creationId xmlns:a16="http://schemas.microsoft.com/office/drawing/2014/main" id="{EC7436AA-C631-914A-893C-01BFCB514469}"/>
              </a:ext>
            </a:extLst>
          </p:cNvPr>
          <p:cNvSpPr>
            <a:spLocks noGrp="1"/>
          </p:cNvSpPr>
          <p:nvPr>
            <p:ph type="body" sz="quarter" idx="18" hasCustomPrompt="1"/>
          </p:nvPr>
        </p:nvSpPr>
        <p:spPr>
          <a:xfrm>
            <a:off x="3719251"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6" name="Text Placeholder 18">
            <a:extLst>
              <a:ext uri="{FF2B5EF4-FFF2-40B4-BE49-F238E27FC236}">
                <a16:creationId xmlns:a16="http://schemas.microsoft.com/office/drawing/2014/main" id="{7D3267A9-41C6-6D41-B94A-AF3A0B8D3CC2}"/>
              </a:ext>
            </a:extLst>
          </p:cNvPr>
          <p:cNvSpPr>
            <a:spLocks noGrp="1"/>
          </p:cNvSpPr>
          <p:nvPr>
            <p:ph type="body" sz="quarter" idx="19"/>
          </p:nvPr>
        </p:nvSpPr>
        <p:spPr>
          <a:xfrm>
            <a:off x="3719251"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27" name="Picture Placeholder 16">
            <a:extLst>
              <a:ext uri="{FF2B5EF4-FFF2-40B4-BE49-F238E27FC236}">
                <a16:creationId xmlns:a16="http://schemas.microsoft.com/office/drawing/2014/main" id="{0CA14719-28D1-1245-82ED-C30AEA3FF510}"/>
              </a:ext>
            </a:extLst>
          </p:cNvPr>
          <p:cNvSpPr>
            <a:spLocks noGrp="1"/>
          </p:cNvSpPr>
          <p:nvPr>
            <p:ph type="pic" sz="quarter" idx="20"/>
          </p:nvPr>
        </p:nvSpPr>
        <p:spPr>
          <a:xfrm>
            <a:off x="6415955" y="2159159"/>
            <a:ext cx="923886" cy="922335"/>
          </a:xfrm>
        </p:spPr>
        <p:txBody>
          <a:bodyPr>
            <a:noAutofit/>
          </a:bodyPr>
          <a:lstStyle/>
          <a:p>
            <a:r>
              <a:rPr lang="en-US"/>
              <a:t>Click icon to add picture</a:t>
            </a:r>
            <a:endParaRPr lang="en-US" dirty="0"/>
          </a:p>
        </p:txBody>
      </p:sp>
      <p:sp>
        <p:nvSpPr>
          <p:cNvPr id="28" name="Text Placeholder 18">
            <a:extLst>
              <a:ext uri="{FF2B5EF4-FFF2-40B4-BE49-F238E27FC236}">
                <a16:creationId xmlns:a16="http://schemas.microsoft.com/office/drawing/2014/main" id="{A0F20BEC-0D1F-424C-A708-3CD1B159CB9D}"/>
              </a:ext>
            </a:extLst>
          </p:cNvPr>
          <p:cNvSpPr>
            <a:spLocks noGrp="1"/>
          </p:cNvSpPr>
          <p:nvPr>
            <p:ph type="body" sz="quarter" idx="21" hasCustomPrompt="1"/>
          </p:nvPr>
        </p:nvSpPr>
        <p:spPr>
          <a:xfrm>
            <a:off x="6415955"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9" name="Text Placeholder 18">
            <a:extLst>
              <a:ext uri="{FF2B5EF4-FFF2-40B4-BE49-F238E27FC236}">
                <a16:creationId xmlns:a16="http://schemas.microsoft.com/office/drawing/2014/main" id="{1AF30013-E0ED-7F43-83DA-D58BF2C564E5}"/>
              </a:ext>
            </a:extLst>
          </p:cNvPr>
          <p:cNvSpPr>
            <a:spLocks noGrp="1"/>
          </p:cNvSpPr>
          <p:nvPr>
            <p:ph type="body" sz="quarter" idx="22"/>
          </p:nvPr>
        </p:nvSpPr>
        <p:spPr>
          <a:xfrm>
            <a:off x="6415955"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6" name="Picture Placeholder 16">
            <a:extLst>
              <a:ext uri="{FF2B5EF4-FFF2-40B4-BE49-F238E27FC236}">
                <a16:creationId xmlns:a16="http://schemas.microsoft.com/office/drawing/2014/main" id="{6F279F35-215F-8247-9F1E-B98FCFCBDCD3}"/>
              </a:ext>
            </a:extLst>
          </p:cNvPr>
          <p:cNvSpPr>
            <a:spLocks noGrp="1"/>
          </p:cNvSpPr>
          <p:nvPr>
            <p:ph type="pic" sz="quarter" idx="23"/>
          </p:nvPr>
        </p:nvSpPr>
        <p:spPr>
          <a:xfrm>
            <a:off x="9097162" y="2159159"/>
            <a:ext cx="923886" cy="922335"/>
          </a:xfrm>
        </p:spPr>
        <p:txBody>
          <a:bodyPr>
            <a:noAutofit/>
          </a:bodyPr>
          <a:lstStyle/>
          <a:p>
            <a:r>
              <a:rPr lang="en-US"/>
              <a:t>Click icon to add picture</a:t>
            </a:r>
            <a:endParaRPr lang="en-US" dirty="0"/>
          </a:p>
        </p:txBody>
      </p:sp>
      <p:sp>
        <p:nvSpPr>
          <p:cNvPr id="37" name="Text Placeholder 18">
            <a:extLst>
              <a:ext uri="{FF2B5EF4-FFF2-40B4-BE49-F238E27FC236}">
                <a16:creationId xmlns:a16="http://schemas.microsoft.com/office/drawing/2014/main" id="{A61B963F-0880-1E47-A659-7FC76D4D9D59}"/>
              </a:ext>
            </a:extLst>
          </p:cNvPr>
          <p:cNvSpPr>
            <a:spLocks noGrp="1"/>
          </p:cNvSpPr>
          <p:nvPr>
            <p:ph type="body" sz="quarter" idx="24" hasCustomPrompt="1"/>
          </p:nvPr>
        </p:nvSpPr>
        <p:spPr>
          <a:xfrm>
            <a:off x="9097162"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38" name="Text Placeholder 18">
            <a:extLst>
              <a:ext uri="{FF2B5EF4-FFF2-40B4-BE49-F238E27FC236}">
                <a16:creationId xmlns:a16="http://schemas.microsoft.com/office/drawing/2014/main" id="{50E852F6-B5E8-8B43-801C-1C4F7B19A5CC}"/>
              </a:ext>
            </a:extLst>
          </p:cNvPr>
          <p:cNvSpPr>
            <a:spLocks noGrp="1"/>
          </p:cNvSpPr>
          <p:nvPr>
            <p:ph type="body" sz="quarter" idx="25"/>
          </p:nvPr>
        </p:nvSpPr>
        <p:spPr>
          <a:xfrm>
            <a:off x="9097162"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9" name="Picture Placeholder 16">
            <a:extLst>
              <a:ext uri="{FF2B5EF4-FFF2-40B4-BE49-F238E27FC236}">
                <a16:creationId xmlns:a16="http://schemas.microsoft.com/office/drawing/2014/main" id="{4FA256BD-105F-BE40-B47B-B9E1894250BC}"/>
              </a:ext>
            </a:extLst>
          </p:cNvPr>
          <p:cNvSpPr>
            <a:spLocks noGrp="1"/>
          </p:cNvSpPr>
          <p:nvPr>
            <p:ph type="pic" sz="quarter" idx="26"/>
          </p:nvPr>
        </p:nvSpPr>
        <p:spPr>
          <a:xfrm>
            <a:off x="1038044" y="4198047"/>
            <a:ext cx="923886" cy="922335"/>
          </a:xfrm>
        </p:spPr>
        <p:txBody>
          <a:bodyPr>
            <a:noAutofit/>
          </a:bodyPr>
          <a:lstStyle/>
          <a:p>
            <a:r>
              <a:rPr lang="en-US"/>
              <a:t>Click icon to add picture</a:t>
            </a:r>
            <a:endParaRPr lang="en-US" dirty="0"/>
          </a:p>
        </p:txBody>
      </p:sp>
      <p:sp>
        <p:nvSpPr>
          <p:cNvPr id="40" name="Text Placeholder 18">
            <a:extLst>
              <a:ext uri="{FF2B5EF4-FFF2-40B4-BE49-F238E27FC236}">
                <a16:creationId xmlns:a16="http://schemas.microsoft.com/office/drawing/2014/main" id="{6A4AC0F6-874C-7C4C-9547-94508CE42D0C}"/>
              </a:ext>
            </a:extLst>
          </p:cNvPr>
          <p:cNvSpPr>
            <a:spLocks noGrp="1"/>
          </p:cNvSpPr>
          <p:nvPr>
            <p:ph type="body" sz="quarter" idx="27" hasCustomPrompt="1"/>
          </p:nvPr>
        </p:nvSpPr>
        <p:spPr>
          <a:xfrm>
            <a:off x="1038044"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41" name="Text Placeholder 18">
            <a:extLst>
              <a:ext uri="{FF2B5EF4-FFF2-40B4-BE49-F238E27FC236}">
                <a16:creationId xmlns:a16="http://schemas.microsoft.com/office/drawing/2014/main" id="{EA3CCA23-6E76-8F41-9FED-4DB323AEC855}"/>
              </a:ext>
            </a:extLst>
          </p:cNvPr>
          <p:cNvSpPr>
            <a:spLocks noGrp="1"/>
          </p:cNvSpPr>
          <p:nvPr>
            <p:ph type="body" sz="quarter" idx="28"/>
          </p:nvPr>
        </p:nvSpPr>
        <p:spPr>
          <a:xfrm>
            <a:off x="1038044"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42" name="Picture Placeholder 16">
            <a:extLst>
              <a:ext uri="{FF2B5EF4-FFF2-40B4-BE49-F238E27FC236}">
                <a16:creationId xmlns:a16="http://schemas.microsoft.com/office/drawing/2014/main" id="{C2654D0F-1EF0-C945-B023-1561C866903C}"/>
              </a:ext>
            </a:extLst>
          </p:cNvPr>
          <p:cNvSpPr>
            <a:spLocks noGrp="1"/>
          </p:cNvSpPr>
          <p:nvPr>
            <p:ph type="pic" sz="quarter" idx="29"/>
          </p:nvPr>
        </p:nvSpPr>
        <p:spPr>
          <a:xfrm>
            <a:off x="3719251" y="4198047"/>
            <a:ext cx="923886" cy="922335"/>
          </a:xfrm>
        </p:spPr>
        <p:txBody>
          <a:bodyPr>
            <a:noAutofit/>
          </a:bodyPr>
          <a:lstStyle/>
          <a:p>
            <a:r>
              <a:rPr lang="en-US"/>
              <a:t>Click icon to add picture</a:t>
            </a:r>
            <a:endParaRPr lang="en-US" dirty="0"/>
          </a:p>
        </p:txBody>
      </p:sp>
      <p:sp>
        <p:nvSpPr>
          <p:cNvPr id="43" name="Text Placeholder 18">
            <a:extLst>
              <a:ext uri="{FF2B5EF4-FFF2-40B4-BE49-F238E27FC236}">
                <a16:creationId xmlns:a16="http://schemas.microsoft.com/office/drawing/2014/main" id="{117D52FF-094D-6749-8A26-B894CEF6ACBA}"/>
              </a:ext>
            </a:extLst>
          </p:cNvPr>
          <p:cNvSpPr>
            <a:spLocks noGrp="1"/>
          </p:cNvSpPr>
          <p:nvPr>
            <p:ph type="body" sz="quarter" idx="30" hasCustomPrompt="1"/>
          </p:nvPr>
        </p:nvSpPr>
        <p:spPr>
          <a:xfrm>
            <a:off x="3719251"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4" name="Text Placeholder 18">
            <a:extLst>
              <a:ext uri="{FF2B5EF4-FFF2-40B4-BE49-F238E27FC236}">
                <a16:creationId xmlns:a16="http://schemas.microsoft.com/office/drawing/2014/main" id="{0052C3E7-B5A5-E44C-91BD-16DB655583BE}"/>
              </a:ext>
            </a:extLst>
          </p:cNvPr>
          <p:cNvSpPr>
            <a:spLocks noGrp="1"/>
          </p:cNvSpPr>
          <p:nvPr>
            <p:ph type="body" sz="quarter" idx="31"/>
          </p:nvPr>
        </p:nvSpPr>
        <p:spPr>
          <a:xfrm>
            <a:off x="3719251"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45" name="Picture Placeholder 16">
            <a:extLst>
              <a:ext uri="{FF2B5EF4-FFF2-40B4-BE49-F238E27FC236}">
                <a16:creationId xmlns:a16="http://schemas.microsoft.com/office/drawing/2014/main" id="{D4C618F6-4987-274F-8D08-0934922ACA5A}"/>
              </a:ext>
            </a:extLst>
          </p:cNvPr>
          <p:cNvSpPr>
            <a:spLocks noGrp="1"/>
          </p:cNvSpPr>
          <p:nvPr>
            <p:ph type="pic" sz="quarter" idx="32"/>
          </p:nvPr>
        </p:nvSpPr>
        <p:spPr>
          <a:xfrm>
            <a:off x="6415955" y="4198047"/>
            <a:ext cx="923886" cy="922335"/>
          </a:xfrm>
        </p:spPr>
        <p:txBody>
          <a:bodyPr>
            <a:noAutofit/>
          </a:bodyPr>
          <a:lstStyle/>
          <a:p>
            <a:r>
              <a:rPr lang="en-US"/>
              <a:t>Click icon to add picture</a:t>
            </a:r>
            <a:endParaRPr lang="en-US" dirty="0"/>
          </a:p>
        </p:txBody>
      </p:sp>
      <p:sp>
        <p:nvSpPr>
          <p:cNvPr id="46" name="Text Placeholder 18">
            <a:extLst>
              <a:ext uri="{FF2B5EF4-FFF2-40B4-BE49-F238E27FC236}">
                <a16:creationId xmlns:a16="http://schemas.microsoft.com/office/drawing/2014/main" id="{04553546-0C16-4843-8655-70FFDC038AC2}"/>
              </a:ext>
            </a:extLst>
          </p:cNvPr>
          <p:cNvSpPr>
            <a:spLocks noGrp="1"/>
          </p:cNvSpPr>
          <p:nvPr>
            <p:ph type="body" sz="quarter" idx="33" hasCustomPrompt="1"/>
          </p:nvPr>
        </p:nvSpPr>
        <p:spPr>
          <a:xfrm>
            <a:off x="6415955"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7" name="Text Placeholder 18">
            <a:extLst>
              <a:ext uri="{FF2B5EF4-FFF2-40B4-BE49-F238E27FC236}">
                <a16:creationId xmlns:a16="http://schemas.microsoft.com/office/drawing/2014/main" id="{0F174D17-C816-804A-BED4-E43623C46686}"/>
              </a:ext>
            </a:extLst>
          </p:cNvPr>
          <p:cNvSpPr>
            <a:spLocks noGrp="1"/>
          </p:cNvSpPr>
          <p:nvPr>
            <p:ph type="body" sz="quarter" idx="34"/>
          </p:nvPr>
        </p:nvSpPr>
        <p:spPr>
          <a:xfrm>
            <a:off x="6415955"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48" name="Picture Placeholder 16">
            <a:extLst>
              <a:ext uri="{FF2B5EF4-FFF2-40B4-BE49-F238E27FC236}">
                <a16:creationId xmlns:a16="http://schemas.microsoft.com/office/drawing/2014/main" id="{3A5BCDFF-966C-EE4B-B676-0DC4FE521CDB}"/>
              </a:ext>
            </a:extLst>
          </p:cNvPr>
          <p:cNvSpPr>
            <a:spLocks noGrp="1"/>
          </p:cNvSpPr>
          <p:nvPr>
            <p:ph type="pic" sz="quarter" idx="35"/>
          </p:nvPr>
        </p:nvSpPr>
        <p:spPr>
          <a:xfrm>
            <a:off x="9097162" y="4198047"/>
            <a:ext cx="923886" cy="922335"/>
          </a:xfrm>
        </p:spPr>
        <p:txBody>
          <a:bodyPr>
            <a:noAutofit/>
          </a:bodyPr>
          <a:lstStyle/>
          <a:p>
            <a:r>
              <a:rPr lang="en-US"/>
              <a:t>Click icon to add picture</a:t>
            </a:r>
            <a:endParaRPr lang="en-US" dirty="0"/>
          </a:p>
        </p:txBody>
      </p:sp>
      <p:sp>
        <p:nvSpPr>
          <p:cNvPr id="49" name="Text Placeholder 18">
            <a:extLst>
              <a:ext uri="{FF2B5EF4-FFF2-40B4-BE49-F238E27FC236}">
                <a16:creationId xmlns:a16="http://schemas.microsoft.com/office/drawing/2014/main" id="{3E877DB1-D772-1B4C-8F31-F2C6ACE01CFC}"/>
              </a:ext>
            </a:extLst>
          </p:cNvPr>
          <p:cNvSpPr>
            <a:spLocks noGrp="1"/>
          </p:cNvSpPr>
          <p:nvPr>
            <p:ph type="body" sz="quarter" idx="36" hasCustomPrompt="1"/>
          </p:nvPr>
        </p:nvSpPr>
        <p:spPr>
          <a:xfrm>
            <a:off x="9097162"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0" name="Text Placeholder 18">
            <a:extLst>
              <a:ext uri="{FF2B5EF4-FFF2-40B4-BE49-F238E27FC236}">
                <a16:creationId xmlns:a16="http://schemas.microsoft.com/office/drawing/2014/main" id="{BE7B6561-93FC-9B47-B1F2-95F66BC3A859}"/>
              </a:ext>
            </a:extLst>
          </p:cNvPr>
          <p:cNvSpPr>
            <a:spLocks noGrp="1"/>
          </p:cNvSpPr>
          <p:nvPr>
            <p:ph type="body" sz="quarter" idx="37"/>
          </p:nvPr>
        </p:nvSpPr>
        <p:spPr>
          <a:xfrm>
            <a:off x="9097162"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51" name="Title 1">
            <a:extLst>
              <a:ext uri="{FF2B5EF4-FFF2-40B4-BE49-F238E27FC236}">
                <a16:creationId xmlns:a16="http://schemas.microsoft.com/office/drawing/2014/main" id="{373FEBAB-37BE-6B43-AFCA-653DB9B95900}"/>
              </a:ext>
            </a:extLst>
          </p:cNvPr>
          <p:cNvSpPr>
            <a:spLocks noGrp="1"/>
          </p:cNvSpPr>
          <p:nvPr>
            <p:ph type="ctrTitle"/>
          </p:nvPr>
        </p:nvSpPr>
        <p:spPr>
          <a:xfrm>
            <a:off x="916017" y="1033272"/>
            <a:ext cx="8357616" cy="969264"/>
          </a:xfrm>
        </p:spPr>
        <p:txBody>
          <a:bodyPr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24061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1730829" cy="365125"/>
          </a:xfrm>
          <a:prstGeom prst="rect">
            <a:avLst/>
          </a:prstGeom>
        </p:spPr>
        <p:txBody>
          <a:bodyPr vert="horz" lIns="91440" tIns="45720" rIns="91440" bIns="45720" rtlCol="0" anchor="ctr"/>
          <a:lstStyle>
            <a:lvl1pPr algn="l">
              <a:defRPr sz="1000">
                <a:solidFill>
                  <a:schemeClr val="tx2">
                    <a:lumMod val="60000"/>
                    <a:lumOff val="40000"/>
                  </a:schemeClr>
                </a:solidFill>
                <a:latin typeface="Tw Cen MT" panose="020B0602020104020603" pitchFamily="34" charset="77"/>
              </a:defRPr>
            </a:lvl1pPr>
          </a:lstStyle>
          <a:p>
            <a:fld id="{8BA0ED1B-1813-CA43-9C57-D85969C5BB08}" type="datetime1">
              <a:rPr lang="en-US" smtClean="0"/>
              <a:pPr/>
              <a:t>3/3/2022</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spc="50" baseline="0">
                <a:solidFill>
                  <a:schemeClr val="tx2">
                    <a:lumMod val="60000"/>
                    <a:lumOff val="40000"/>
                  </a:schemeClr>
                </a:solidFill>
                <a:latin typeface="Tw Cen MT" panose="020B0602020104020603" pitchFamily="34" charset="77"/>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10271342" y="6356350"/>
            <a:ext cx="1539658" cy="365125"/>
          </a:xfrm>
          <a:prstGeom prst="rect">
            <a:avLst/>
          </a:prstGeom>
        </p:spPr>
        <p:txBody>
          <a:bodyPr vert="horz" lIns="91440" tIns="45720" rIns="91440" bIns="45720" rtlCol="0" anchor="ctr"/>
          <a:lstStyle>
            <a:lvl1pPr algn="r">
              <a:defRPr sz="1000">
                <a:solidFill>
                  <a:schemeClr val="tx2">
                    <a:lumMod val="60000"/>
                    <a:lumOff val="40000"/>
                  </a:schemeClr>
                </a:solidFill>
                <a:latin typeface="Tw Cen MT" panose="020B0602020104020603" pitchFamily="34" charset="77"/>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54" r:id="rId5"/>
    <p:sldLayoutId id="2147483660" r:id="rId6"/>
    <p:sldLayoutId id="2147483661" r:id="rId7"/>
    <p:sldLayoutId id="2147483662" r:id="rId8"/>
    <p:sldLayoutId id="2147483663" r:id="rId9"/>
    <p:sldLayoutId id="2147483664" r:id="rId10"/>
    <p:sldLayoutId id="2147483652" r:id="rId11"/>
    <p:sldLayoutId id="2147483665" r:id="rId12"/>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mailto:xxx@gmail.com" TargetMode="External"/><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693682" y="871168"/>
            <a:ext cx="7659486" cy="1198178"/>
          </a:xfrm>
        </p:spPr>
        <p:txBody>
          <a:bodyPr/>
          <a:lstStyle/>
          <a:p>
            <a:r>
              <a:rPr lang="en-US" dirty="0"/>
              <a:t>Adobe reader</a:t>
            </a:r>
          </a:p>
        </p:txBody>
      </p:sp>
      <p:pic>
        <p:nvPicPr>
          <p:cNvPr id="12" name="Picture Placeholder 11">
            <a:extLst>
              <a:ext uri="{FF2B5EF4-FFF2-40B4-BE49-F238E27FC236}">
                <a16:creationId xmlns:a16="http://schemas.microsoft.com/office/drawing/2014/main" id="{AEC58393-FADE-4230-9BF7-311D876214B4}"/>
              </a:ext>
            </a:extLst>
          </p:cNvPr>
          <p:cNvPicPr>
            <a:picLocks noGrp="1" noChangeAspect="1"/>
          </p:cNvPicPr>
          <p:nvPr>
            <p:ph type="pic" sz="quarter" idx="10"/>
          </p:nvPr>
        </p:nvPicPr>
        <p:blipFill rotWithShape="1">
          <a:blip r:embed="rId2"/>
          <a:srcRect l="7365" r="7959"/>
          <a:stretch/>
        </p:blipFill>
        <p:spPr>
          <a:xfrm>
            <a:off x="5380745" y="871168"/>
            <a:ext cx="6117573" cy="4967031"/>
          </a:xfrm>
        </p:spPr>
      </p:pic>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916016" y="2551819"/>
            <a:ext cx="2952599" cy="1781642"/>
          </a:xfrm>
        </p:spPr>
        <p:txBody>
          <a:bodyPr/>
          <a:lstStyle/>
          <a:p>
            <a:r>
              <a:rPr lang="en-US" dirty="0"/>
              <a:t>Kaif Ahmed R</a:t>
            </a:r>
          </a:p>
        </p:txBody>
      </p:sp>
    </p:spTree>
    <p:extLst>
      <p:ext uri="{BB962C8B-B14F-4D97-AF65-F5344CB8AC3E}">
        <p14:creationId xmlns:p14="http://schemas.microsoft.com/office/powerpoint/2010/main" val="2259308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Placeholder 63" descr="Vegetation">
            <a:extLst>
              <a:ext uri="{FF2B5EF4-FFF2-40B4-BE49-F238E27FC236}">
                <a16:creationId xmlns:a16="http://schemas.microsoft.com/office/drawing/2014/main" id="{EA870367-83D5-4C8F-BF91-9A38F5E1AC57}"/>
              </a:ext>
            </a:extLst>
          </p:cNvPr>
          <p:cNvPicPr>
            <a:picLocks noGrp="1" noChangeAspect="1"/>
          </p:cNvPicPr>
          <p:nvPr>
            <p:ph type="pic" sz="quarter" idx="13"/>
          </p:nvPr>
        </p:nvPicPr>
        <p:blipFill rotWithShape="1">
          <a:blip r:embed="rId2"/>
          <a:srcRect/>
          <a:stretch/>
        </p:blipFill>
        <p:spPr>
          <a:xfrm>
            <a:off x="0" y="0"/>
            <a:ext cx="8534400" cy="6858000"/>
          </a:xfrm>
        </p:spPr>
      </p:pic>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096000" y="1106424"/>
            <a:ext cx="4446062" cy="916644"/>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096000" y="2075245"/>
            <a:ext cx="4446062" cy="3295405"/>
          </a:xfrm>
        </p:spPr>
        <p:txBody>
          <a:bodyPr vert="horz" lIns="91440" tIns="45720" rIns="91440" bIns="45720" rtlCol="0" anchor="t">
            <a:normAutofit lnSpcReduction="10000"/>
          </a:bodyPr>
          <a:lstStyle/>
          <a:p>
            <a:r>
              <a:rPr lang="en-US" dirty="0"/>
              <a:t>Adobe Acrobat Reader DC software is the free, trusted global standard for viewing, printing, signing, sharing, and annotating PDFs. It's the only PDF viewer that can open and interact with all types of PDF content – including forms and multimedia. And now, it’s connected to Adobe Document Cloud services – so you can work with PDFs on any device, from anywhere</a:t>
            </a:r>
          </a:p>
        </p:txBody>
      </p:sp>
      <p:sp>
        <p:nvSpPr>
          <p:cNvPr id="6" name="Date Placeholder 5">
            <a:extLst>
              <a:ext uri="{FF2B5EF4-FFF2-40B4-BE49-F238E27FC236}">
                <a16:creationId xmlns:a16="http://schemas.microsoft.com/office/drawing/2014/main" id="{B822110A-808C-BA40-BC53-C55C8902FA05}"/>
              </a:ext>
            </a:extLst>
          </p:cNvPr>
          <p:cNvSpPr>
            <a:spLocks noGrp="1"/>
          </p:cNvSpPr>
          <p:nvPr>
            <p:ph type="dt" sz="half" idx="10"/>
          </p:nvPr>
        </p:nvSpPr>
        <p:spPr>
          <a:xfrm>
            <a:off x="381000" y="6356350"/>
            <a:ext cx="1730829" cy="365125"/>
          </a:xfrm>
        </p:spPr>
        <p:txBody>
          <a:bodyPr/>
          <a:lstStyle/>
          <a:p>
            <a:fld id="{7F5C4FA3-7D9D-E946-AD2C-19928072FBD2}" type="datetime1">
              <a:rPr lang="en-US" smtClean="0"/>
              <a:pPr/>
              <a:t>3/3/2022</a:t>
            </a:fld>
            <a:endParaRPr lang="en-US" dirty="0"/>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1639799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Close up of top of bridge">
            <a:extLst>
              <a:ext uri="{FF2B5EF4-FFF2-40B4-BE49-F238E27FC236}">
                <a16:creationId xmlns:a16="http://schemas.microsoft.com/office/drawing/2014/main" id="{032D3464-35A7-A04C-BFD9-82F88CBEEAC0}"/>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0" y="0"/>
            <a:ext cx="12192000" cy="6858000"/>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2432050" y="2977542"/>
            <a:ext cx="7327900" cy="902916"/>
          </a:xfrm>
        </p:spPr>
        <p:txBody>
          <a:bodyPr anchor="ctr">
            <a:normAutofit/>
          </a:bodyPr>
          <a:lstStyle/>
          <a:p>
            <a:r>
              <a:rPr lang="en-US" dirty="0"/>
              <a:t>ADOBE READER PACKS</a:t>
            </a:r>
          </a:p>
        </p:txBody>
      </p:sp>
    </p:spTree>
    <p:extLst>
      <p:ext uri="{BB962C8B-B14F-4D97-AF65-F5344CB8AC3E}">
        <p14:creationId xmlns:p14="http://schemas.microsoft.com/office/powerpoint/2010/main" val="3446797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BD9A2E4-FEFD-4A17-848B-FC503181DDC2}"/>
              </a:ext>
            </a:extLst>
          </p:cNvPr>
          <p:cNvSpPr>
            <a:spLocks noGrp="1"/>
          </p:cNvSpPr>
          <p:nvPr>
            <p:ph type="title"/>
          </p:nvPr>
        </p:nvSpPr>
        <p:spPr>
          <a:xfrm>
            <a:off x="729749" y="340318"/>
            <a:ext cx="8447439" cy="1074828"/>
          </a:xfrm>
        </p:spPr>
        <p:txBody>
          <a:bodyPr>
            <a:normAutofit/>
          </a:bodyPr>
          <a:lstStyle/>
          <a:p>
            <a:r>
              <a:rPr lang="en-IN" dirty="0"/>
              <a:t>Features</a:t>
            </a:r>
          </a:p>
        </p:txBody>
      </p:sp>
      <p:pic>
        <p:nvPicPr>
          <p:cNvPr id="10" name="Picture Placeholder 9">
            <a:extLst>
              <a:ext uri="{FF2B5EF4-FFF2-40B4-BE49-F238E27FC236}">
                <a16:creationId xmlns:a16="http://schemas.microsoft.com/office/drawing/2014/main" id="{F91EBAF0-1B7F-42F6-86BE-9C4E31A8C244}"/>
              </a:ext>
            </a:extLst>
          </p:cNvPr>
          <p:cNvPicPr>
            <a:picLocks noGrp="1" noChangeAspect="1"/>
          </p:cNvPicPr>
          <p:nvPr>
            <p:ph type="pic" sz="quarter" idx="4294967295"/>
          </p:nvPr>
        </p:nvPicPr>
        <p:blipFill rotWithShape="1">
          <a:blip r:embed="rId2"/>
          <a:srcRect l="-82" r="-18" b="22963"/>
          <a:stretch/>
        </p:blipFill>
        <p:spPr>
          <a:xfrm>
            <a:off x="447116" y="1326465"/>
            <a:ext cx="10964334" cy="5283200"/>
          </a:xfrm>
        </p:spPr>
      </p:pic>
    </p:spTree>
    <p:extLst>
      <p:ext uri="{BB962C8B-B14F-4D97-AF65-F5344CB8AC3E}">
        <p14:creationId xmlns:p14="http://schemas.microsoft.com/office/powerpoint/2010/main" val="362802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916016" y="983785"/>
            <a:ext cx="8447439" cy="1074828"/>
          </a:xfrm>
        </p:spPr>
        <p:txBody>
          <a:bodyPr/>
          <a:lstStyle/>
          <a:p>
            <a:r>
              <a:rPr lang="en-US" dirty="0"/>
              <a:t>Work Flow</a:t>
            </a:r>
          </a:p>
        </p:txBody>
      </p:sp>
      <p:graphicFrame>
        <p:nvGraphicFramePr>
          <p:cNvPr id="2" name="Diagram 2" descr="Timeline SmartArt graphic">
            <a:extLst>
              <a:ext uri="{FF2B5EF4-FFF2-40B4-BE49-F238E27FC236}">
                <a16:creationId xmlns:a16="http://schemas.microsoft.com/office/drawing/2014/main" id="{364D30CB-C02F-4FE1-9E72-11B75FF74851}"/>
              </a:ext>
            </a:extLst>
          </p:cNvPr>
          <p:cNvGraphicFramePr>
            <a:graphicFrameLocks noChangeAspect="1"/>
          </p:cNvGraphicFramePr>
          <p:nvPr>
            <p:extLst>
              <p:ext uri="{D42A27DB-BD31-4B8C-83A1-F6EECF244321}">
                <p14:modId xmlns:p14="http://schemas.microsoft.com/office/powerpoint/2010/main" val="3478177134"/>
              </p:ext>
            </p:extLst>
          </p:nvPr>
        </p:nvGraphicFramePr>
        <p:xfrm>
          <a:off x="1060036" y="1838632"/>
          <a:ext cx="10215948" cy="43630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80CD3688-2CE2-F64C-907B-B43CE7801309}"/>
              </a:ext>
            </a:extLst>
          </p:cNvPr>
          <p:cNvSpPr>
            <a:spLocks noGrp="1"/>
          </p:cNvSpPr>
          <p:nvPr>
            <p:ph type="dt" sz="half" idx="10"/>
          </p:nvPr>
        </p:nvSpPr>
        <p:spPr>
          <a:xfrm>
            <a:off x="381000" y="6356350"/>
            <a:ext cx="1730829" cy="365125"/>
          </a:xfrm>
        </p:spPr>
        <p:txBody>
          <a:bodyPr/>
          <a:lstStyle/>
          <a:p>
            <a:fld id="{BE6FF800-11CD-524E-9158-B8EADA07A499}" type="datetime1">
              <a:rPr lang="en-US" smtClean="0"/>
              <a:pPr/>
              <a:t>3/3/2022</a:t>
            </a:fld>
            <a:endParaRPr lang="en-US" dirty="0"/>
          </a:p>
        </p:txBody>
      </p:sp>
      <p:sp>
        <p:nvSpPr>
          <p:cNvPr id="6" name="Slide Number Placeholder 5">
            <a:extLst>
              <a:ext uri="{FF2B5EF4-FFF2-40B4-BE49-F238E27FC236}">
                <a16:creationId xmlns:a16="http://schemas.microsoft.com/office/drawing/2014/main" id="{1EFF074D-9F29-6C43-83AB-50F59C756215}"/>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5</a:t>
            </a:fld>
            <a:endParaRPr lang="en-US" dirty="0"/>
          </a:p>
        </p:txBody>
      </p:sp>
    </p:spTree>
    <p:extLst>
      <p:ext uri="{BB962C8B-B14F-4D97-AF65-F5344CB8AC3E}">
        <p14:creationId xmlns:p14="http://schemas.microsoft.com/office/powerpoint/2010/main" val="932498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itle 50">
            <a:extLst>
              <a:ext uri="{FF2B5EF4-FFF2-40B4-BE49-F238E27FC236}">
                <a16:creationId xmlns:a16="http://schemas.microsoft.com/office/drawing/2014/main" id="{92016388-C216-491D-B032-A86FF344C82A}"/>
              </a:ext>
            </a:extLst>
          </p:cNvPr>
          <p:cNvSpPr>
            <a:spLocks noGrp="1"/>
          </p:cNvSpPr>
          <p:nvPr>
            <p:ph type="ctrTitle"/>
          </p:nvPr>
        </p:nvSpPr>
        <p:spPr>
          <a:xfrm>
            <a:off x="75908" y="835211"/>
            <a:ext cx="7925384" cy="1198179"/>
          </a:xfrm>
        </p:spPr>
        <p:txBody>
          <a:bodyPr/>
          <a:lstStyle/>
          <a:p>
            <a:r>
              <a:rPr lang="en-US" dirty="0"/>
              <a:t>Commercial Advantages</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a:xfrm>
            <a:off x="381000" y="2390048"/>
            <a:ext cx="7154041" cy="3539265"/>
          </a:xfrm>
        </p:spPr>
        <p:txBody>
          <a:bodyPr vert="horz" lIns="91440" tIns="45720" rIns="91440" bIns="45720" rtlCol="0" anchor="t">
            <a:normAutofit/>
          </a:bodyPr>
          <a:lstStyle/>
          <a:p>
            <a:pPr marL="342900" indent="-342900">
              <a:buFont typeface="Arial" panose="020B0604020202020204" pitchFamily="34" charset="0"/>
              <a:buChar char="•"/>
            </a:pPr>
            <a:r>
              <a:rPr lang="en-US" dirty="0"/>
              <a:t>Create PDF Files from almost anything. Windows 10 and macOS allow you to print just about anything as a PDF file through an integrated virtual printer. ...</a:t>
            </a:r>
          </a:p>
          <a:p>
            <a:pPr marL="342900" indent="-342900">
              <a:buFont typeface="Arial" panose="020B0604020202020204" pitchFamily="34" charset="0"/>
              <a:buChar char="•"/>
            </a:pPr>
            <a:r>
              <a:rPr lang="en-US" dirty="0"/>
              <a:t>Edit PDFs from a Single Platform. ...</a:t>
            </a:r>
          </a:p>
          <a:p>
            <a:pPr marL="342900" indent="-342900">
              <a:buFont typeface="Arial" panose="020B0604020202020204" pitchFamily="34" charset="0"/>
              <a:buChar char="•"/>
            </a:pPr>
            <a:r>
              <a:rPr lang="en-US" dirty="0"/>
              <a:t>Collaborate Easily. ...</a:t>
            </a:r>
          </a:p>
          <a:p>
            <a:pPr marL="342900" indent="-342900">
              <a:buFont typeface="Arial" panose="020B0604020202020204" pitchFamily="34" charset="0"/>
              <a:buChar char="•"/>
            </a:pPr>
            <a:r>
              <a:rPr lang="en-US" dirty="0"/>
              <a:t>Auto-Complete Documents. ...</a:t>
            </a:r>
          </a:p>
          <a:p>
            <a:pPr marL="342900" indent="-342900">
              <a:buFont typeface="Arial" panose="020B0604020202020204" pitchFamily="34" charset="0"/>
              <a:buChar char="•"/>
            </a:pPr>
            <a:r>
              <a:rPr lang="en-US" dirty="0"/>
              <a:t>Secure and Optimize PDFs.</a:t>
            </a:r>
          </a:p>
        </p:txBody>
      </p:sp>
      <p:sp>
        <p:nvSpPr>
          <p:cNvPr id="9" name="Date Placeholder 8">
            <a:extLst>
              <a:ext uri="{FF2B5EF4-FFF2-40B4-BE49-F238E27FC236}">
                <a16:creationId xmlns:a16="http://schemas.microsoft.com/office/drawing/2014/main" id="{AF48BA31-127A-7842-A868-AE84A2B0F942}"/>
              </a:ext>
            </a:extLst>
          </p:cNvPr>
          <p:cNvSpPr>
            <a:spLocks noGrp="1"/>
          </p:cNvSpPr>
          <p:nvPr>
            <p:ph type="dt" sz="half" idx="10"/>
          </p:nvPr>
        </p:nvSpPr>
        <p:spPr>
          <a:xfrm>
            <a:off x="381000" y="6356350"/>
            <a:ext cx="1730829" cy="365125"/>
          </a:xfrm>
        </p:spPr>
        <p:txBody>
          <a:bodyPr/>
          <a:lstStyle/>
          <a:p>
            <a:fld id="{17496D1E-288C-4B4A-9940-4516070AEEF3}" type="datetime1">
              <a:rPr lang="en-US" smtClean="0"/>
              <a:pPr/>
              <a:t>3/3/2022</a:t>
            </a:fld>
            <a:endParaRPr lang="en-US" dirty="0"/>
          </a:p>
        </p:txBody>
      </p:sp>
      <p:sp>
        <p:nvSpPr>
          <p:cNvPr id="10" name="Footer Placeholder 9">
            <a:extLst>
              <a:ext uri="{FF2B5EF4-FFF2-40B4-BE49-F238E27FC236}">
                <a16:creationId xmlns:a16="http://schemas.microsoft.com/office/drawing/2014/main" id="{4DD0342F-818D-9043-BA26-E6B36A4C448F}"/>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11" name="Slide Number Placeholder 10">
            <a:extLst>
              <a:ext uri="{FF2B5EF4-FFF2-40B4-BE49-F238E27FC236}">
                <a16:creationId xmlns:a16="http://schemas.microsoft.com/office/drawing/2014/main" id="{9451CBB1-D6CD-A445-96C5-A99E48240E48}"/>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6</a:t>
            </a:fld>
            <a:endParaRPr lang="en-US" dirty="0"/>
          </a:p>
        </p:txBody>
      </p:sp>
      <p:pic>
        <p:nvPicPr>
          <p:cNvPr id="6" name="Picture Placeholder 5">
            <a:extLst>
              <a:ext uri="{FF2B5EF4-FFF2-40B4-BE49-F238E27FC236}">
                <a16:creationId xmlns:a16="http://schemas.microsoft.com/office/drawing/2014/main" id="{61E13CFE-B372-4636-B8DD-C7482B192EBD}"/>
              </a:ext>
            </a:extLst>
          </p:cNvPr>
          <p:cNvPicPr>
            <a:picLocks noGrp="1" noChangeAspect="1"/>
          </p:cNvPicPr>
          <p:nvPr>
            <p:ph type="pic" sz="quarter" idx="13"/>
          </p:nvPr>
        </p:nvPicPr>
        <p:blipFill>
          <a:blip r:embed="rId2"/>
          <a:srcRect l="11431" r="11431"/>
          <a:stretch>
            <a:fillRect/>
          </a:stretch>
        </p:blipFill>
        <p:spPr>
          <a:xfrm flipV="1">
            <a:off x="9026525" y="3792538"/>
            <a:ext cx="2489200" cy="2136775"/>
          </a:xfrm>
        </p:spPr>
      </p:pic>
      <p:pic>
        <p:nvPicPr>
          <p:cNvPr id="13" name="Picture Placeholder 40" descr="Spiral staircase">
            <a:extLst>
              <a:ext uri="{FF2B5EF4-FFF2-40B4-BE49-F238E27FC236}">
                <a16:creationId xmlns:a16="http://schemas.microsoft.com/office/drawing/2014/main" id="{32D67A72-A65F-43B1-A47D-3B1E182F0244}"/>
              </a:ext>
            </a:extLst>
          </p:cNvPr>
          <p:cNvPicPr>
            <a:picLocks noChangeAspect="1"/>
          </p:cNvPicPr>
          <p:nvPr/>
        </p:nvPicPr>
        <p:blipFill rotWithShape="1">
          <a:blip r:embed="rId3"/>
          <a:srcRect l="223" r="223"/>
          <a:stretch/>
        </p:blipFill>
        <p:spPr>
          <a:xfrm>
            <a:off x="6461342" y="0"/>
            <a:ext cx="5730658" cy="6858000"/>
          </a:xfrm>
          <a:custGeom>
            <a:avLst/>
            <a:gdLst>
              <a:gd name="connsiteX0" fmla="*/ 1688746 w 5730658"/>
              <a:gd name="connsiteY0" fmla="*/ 0 h 6858000"/>
              <a:gd name="connsiteX1" fmla="*/ 5730658 w 5730658"/>
              <a:gd name="connsiteY1" fmla="*/ 0 h 6858000"/>
              <a:gd name="connsiteX2" fmla="*/ 5730658 w 5730658"/>
              <a:gd name="connsiteY2" fmla="*/ 6858000 h 6858000"/>
              <a:gd name="connsiteX3" fmla="*/ 31751 w 5730658"/>
              <a:gd name="connsiteY3" fmla="*/ 6858000 h 6858000"/>
              <a:gd name="connsiteX4" fmla="*/ 31751 w 5730658"/>
              <a:gd name="connsiteY4" fmla="*/ 6857688 h 6858000"/>
              <a:gd name="connsiteX5" fmla="*/ 0 w 5730658"/>
              <a:gd name="connsiteY5" fmla="*/ 6857932 h 6858000"/>
              <a:gd name="connsiteX6" fmla="*/ 31751 w 5730658"/>
              <a:gd name="connsiteY6" fmla="*/ 6729501 h 6858000"/>
              <a:gd name="connsiteX7" fmla="*/ 31751 w 5730658"/>
              <a:gd name="connsiteY7" fmla="*/ 6681788 h 6858000"/>
              <a:gd name="connsiteX8" fmla="*/ 43547 w 5730658"/>
              <a:gd name="connsiteY8" fmla="*/ 6681788 h 6858000"/>
              <a:gd name="connsiteX9" fmla="*/ 1688746 w 5730658"/>
              <a:gd name="connsiteY9" fmla="*/ 270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0658" h="6858000">
                <a:moveTo>
                  <a:pt x="1688746" y="0"/>
                </a:moveTo>
                <a:lnTo>
                  <a:pt x="5730658" y="0"/>
                </a:lnTo>
                <a:lnTo>
                  <a:pt x="5730658" y="6858000"/>
                </a:lnTo>
                <a:lnTo>
                  <a:pt x="31751" y="6858000"/>
                </a:lnTo>
                <a:lnTo>
                  <a:pt x="31751" y="6857688"/>
                </a:lnTo>
                <a:lnTo>
                  <a:pt x="0" y="6857932"/>
                </a:lnTo>
                <a:lnTo>
                  <a:pt x="31751" y="6729501"/>
                </a:lnTo>
                <a:lnTo>
                  <a:pt x="31751" y="6681788"/>
                </a:lnTo>
                <a:lnTo>
                  <a:pt x="43547" y="6681788"/>
                </a:lnTo>
                <a:lnTo>
                  <a:pt x="1688746" y="27053"/>
                </a:lnTo>
                <a:close/>
              </a:path>
            </a:pathLst>
          </a:custGeom>
        </p:spPr>
      </p:pic>
    </p:spTree>
    <p:extLst>
      <p:ext uri="{BB962C8B-B14F-4D97-AF65-F5344CB8AC3E}">
        <p14:creationId xmlns:p14="http://schemas.microsoft.com/office/powerpoint/2010/main" val="1325608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Close up of top of bridge">
            <a:extLst>
              <a:ext uri="{FF2B5EF4-FFF2-40B4-BE49-F238E27FC236}">
                <a16:creationId xmlns:a16="http://schemas.microsoft.com/office/drawing/2014/main" id="{0C02B839-BD0F-4E42-B905-966EFC6BBAD6}"/>
              </a:ext>
            </a:extLst>
          </p:cNvPr>
          <p:cNvPicPr>
            <a:picLocks noGrp="1" noChangeAspect="1"/>
          </p:cNvPicPr>
          <p:nvPr>
            <p:ph type="pic" sz="quarter" idx="10"/>
          </p:nvPr>
        </p:nvPicPr>
        <p:blipFill rotWithShape="1">
          <a:blip r:embed="rId2"/>
          <a:srcRect l="167" r="167"/>
          <a:stretch/>
        </p:blipFill>
        <p:spPr>
          <a:xfrm>
            <a:off x="3686175" y="0"/>
            <a:ext cx="8505825" cy="6858000"/>
          </a:xfrm>
        </p:spPr>
      </p:pic>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693683" y="879635"/>
            <a:ext cx="7659486" cy="1198178"/>
          </a:xfrm>
        </p:spPr>
        <p:txBody>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a:xfrm>
            <a:off x="916016" y="2551819"/>
            <a:ext cx="2952599" cy="1781642"/>
          </a:xfrm>
        </p:spPr>
        <p:txBody>
          <a:bodyPr>
            <a:normAutofit/>
          </a:bodyPr>
          <a:lstStyle/>
          <a:p>
            <a:r>
              <a:rPr lang="en-US" dirty="0"/>
              <a:t>Kaif Ahmed R</a:t>
            </a:r>
          </a:p>
          <a:p>
            <a:r>
              <a:rPr lang="en-US" dirty="0">
                <a:hlinkClick r:id="rId3"/>
              </a:rPr>
              <a:t>Unknown@gmail.com</a:t>
            </a:r>
            <a:endParaRPr lang="en-US" dirty="0"/>
          </a:p>
          <a:p>
            <a:endParaRPr lang="en-US" dirty="0"/>
          </a:p>
        </p:txBody>
      </p:sp>
    </p:spTree>
    <p:extLst>
      <p:ext uri="{BB962C8B-B14F-4D97-AF65-F5344CB8AC3E}">
        <p14:creationId xmlns:p14="http://schemas.microsoft.com/office/powerpoint/2010/main" val="3103683689"/>
      </p:ext>
    </p:extLst>
  </p:cSld>
  <p:clrMapOvr>
    <a:masterClrMapping/>
  </p:clrMapOvr>
</p:sld>
</file>

<file path=ppt/theme/theme1.xml><?xml version="1.0" encoding="utf-8"?>
<a:theme xmlns:a="http://schemas.openxmlformats.org/drawingml/2006/main" name="Office Theme">
  <a:themeElements>
    <a:clrScheme name="Creative Red 1">
      <a:dk1>
        <a:srgbClr val="000000"/>
      </a:dk1>
      <a:lt1>
        <a:srgbClr val="FFFFFF"/>
      </a:lt1>
      <a:dk2>
        <a:srgbClr val="3A3A3A"/>
      </a:dk2>
      <a:lt2>
        <a:srgbClr val="E7E6E6"/>
      </a:lt2>
      <a:accent1>
        <a:srgbClr val="632423"/>
      </a:accent1>
      <a:accent2>
        <a:srgbClr val="B51200"/>
      </a:accent2>
      <a:accent3>
        <a:srgbClr val="FD1B17"/>
      </a:accent3>
      <a:accent4>
        <a:srgbClr val="F9EBE5"/>
      </a:accent4>
      <a:accent5>
        <a:srgbClr val="03C9C6"/>
      </a:accent5>
      <a:accent6>
        <a:srgbClr val="01B9D1"/>
      </a:accent6>
      <a:hlink>
        <a:srgbClr val="0563C1"/>
      </a:hlink>
      <a:folHlink>
        <a:srgbClr val="954F72"/>
      </a:folHlink>
    </a:clrScheme>
    <a:fontScheme name="Custom 76">
      <a:majorFont>
        <a:latin typeface="Bahnschrif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eative Red_Win32_AP_v3" id="{489718BF-5BA9-42DA-9832-0D6458117CDF}" vid="{B56DAA54-D084-4F49-84BA-6965B108C5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8D1B13BD-E781-417A-B53F-0EDDA23B05BE}">
  <ds:schemaRefs>
    <ds:schemaRef ds:uri="http://schemas.microsoft.com/sharepoint/v3/contenttype/forms"/>
  </ds:schemaRefs>
</ds:datastoreItem>
</file>

<file path=customXml/itemProps2.xml><?xml version="1.0" encoding="utf-8"?>
<ds:datastoreItem xmlns:ds="http://schemas.openxmlformats.org/officeDocument/2006/customXml" ds:itemID="{B94C50BF-B542-4C65-9576-F6A949345C4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32BC193-1E5D-42CA-92FB-CB15BBE1F56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Creative red presentation</Template>
  <TotalTime>61</TotalTime>
  <Words>193</Words>
  <Application>Microsoft Office PowerPoint</Application>
  <PresentationFormat>Widescreen</PresentationFormat>
  <Paragraphs>26</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Bahnschrift</vt:lpstr>
      <vt:lpstr>Calibri</vt:lpstr>
      <vt:lpstr>Tw Cen MT</vt:lpstr>
      <vt:lpstr>Office Theme</vt:lpstr>
      <vt:lpstr>Adobe reader</vt:lpstr>
      <vt:lpstr>INTRODUCTION</vt:lpstr>
      <vt:lpstr>ADOBE READER PACKS</vt:lpstr>
      <vt:lpstr>Features</vt:lpstr>
      <vt:lpstr>Work Flow</vt:lpstr>
      <vt:lpstr>Commercial Advantages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Adobe reader</dc:title>
  <dc:creator>Kaif</dc:creator>
  <cp:lastModifiedBy>Kaif</cp:lastModifiedBy>
  <cp:revision>9</cp:revision>
  <dcterms:created xsi:type="dcterms:W3CDTF">2022-03-01T13:54:33Z</dcterms:created>
  <dcterms:modified xsi:type="dcterms:W3CDTF">2022-03-03T16:05:14Z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